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showGuides="1">
      <p:cViewPr>
        <p:scale>
          <a:sx n="70" d="100"/>
          <a:sy n="70" d="100"/>
        </p:scale>
        <p:origin x="2316" y="12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F87A27-FD64-4AF6-A219-D608FC66C0B2}" type="datetimeFigureOut">
              <a:rPr lang="fr-FR" smtClean="0"/>
              <a:t>03/09/2019</a:t>
            </a:fld>
            <a:endParaRPr lang="fr-FR"/>
          </a:p>
        </p:txBody>
      </p:sp>
      <p:sp>
        <p:nvSpPr>
          <p:cNvPr id="4" name="Espace réservé de l'image des diapositives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A67D92-2F6C-4667-85CE-AE6A512953E2}" type="slidenum">
              <a:rPr lang="fr-FR" smtClean="0"/>
              <a:t>‹N°›</a:t>
            </a:fld>
            <a:endParaRPr lang="fr-FR"/>
          </a:p>
        </p:txBody>
      </p:sp>
    </p:spTree>
    <p:extLst>
      <p:ext uri="{BB962C8B-B14F-4D97-AF65-F5344CB8AC3E}">
        <p14:creationId xmlns:p14="http://schemas.microsoft.com/office/powerpoint/2010/main" val="4227424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ecto">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922E2D-C99D-44F3-BAFF-4887AB21390F}"/>
              </a:ext>
            </a:extLst>
          </p:cNvPr>
          <p:cNvSpPr>
            <a:spLocks noGrp="1"/>
          </p:cNvSpPr>
          <p:nvPr userDrawn="1">
            <p:ph type="title"/>
          </p:nvPr>
        </p:nvSpPr>
        <p:spPr>
          <a:xfrm>
            <a:off x="647700" y="1943099"/>
            <a:ext cx="6372225" cy="447676"/>
          </a:xfrm>
        </p:spPr>
        <p:txBody>
          <a:bodyPr>
            <a:noAutofit/>
          </a:bodyPr>
          <a:lstStyle/>
          <a:p>
            <a:r>
              <a:rPr lang="fr-FR" dirty="0"/>
              <a:t>Modifiez le style du titre</a:t>
            </a:r>
          </a:p>
        </p:txBody>
      </p:sp>
      <p:sp>
        <p:nvSpPr>
          <p:cNvPr id="3" name="Espace réservé du contenu 2">
            <a:extLst>
              <a:ext uri="{FF2B5EF4-FFF2-40B4-BE49-F238E27FC236}">
                <a16:creationId xmlns:a16="http://schemas.microsoft.com/office/drawing/2014/main" id="{2D6E7713-A715-40C8-A268-67E7F0938C6F}"/>
              </a:ext>
            </a:extLst>
          </p:cNvPr>
          <p:cNvSpPr>
            <a:spLocks noGrp="1"/>
          </p:cNvSpPr>
          <p:nvPr userDrawn="1">
            <p:ph idx="1"/>
          </p:nvPr>
        </p:nvSpPr>
        <p:spPr>
          <a:xfrm>
            <a:off x="647700" y="2505075"/>
            <a:ext cx="6372225" cy="1524000"/>
          </a:xfrm>
        </p:spPr>
        <p:txBody>
          <a:bodyPr numCol="2" spcCol="108000">
            <a:noAutofit/>
          </a:bodyPr>
          <a:lstStyle>
            <a:lvl1pPr marL="265113" indent="-265113">
              <a:buClr>
                <a:schemeClr val="accent1"/>
              </a:buClr>
              <a:buFont typeface="Calibri" panose="020F0502020204030204" pitchFamily="34" charset="0"/>
              <a:buChar char="→"/>
              <a:defRPr b="0"/>
            </a:lvl1pPr>
            <a:lvl2pPr marL="283510" indent="0">
              <a:buNone/>
              <a:defRPr/>
            </a:lvl2pPr>
            <a:lvl3pPr marL="567019" indent="0">
              <a:buNone/>
              <a:defRPr/>
            </a:lvl3pPr>
            <a:lvl4pPr marL="850529" indent="0">
              <a:buNone/>
              <a:defRPr/>
            </a:lvl4pPr>
            <a:lvl5pPr marL="1134039" indent="0">
              <a:buNone/>
              <a:defRPr/>
            </a:lvl5pPr>
          </a:lstStyle>
          <a:p>
            <a:pPr lvl="0"/>
            <a:r>
              <a:rPr lang="fr-FR" dirty="0"/>
              <a:t>Cliquez pour modifier les styles du texte du masque</a:t>
            </a:r>
          </a:p>
        </p:txBody>
      </p:sp>
      <p:sp>
        <p:nvSpPr>
          <p:cNvPr id="6" name="Espace réservé du numéro de diapositive 5">
            <a:extLst>
              <a:ext uri="{FF2B5EF4-FFF2-40B4-BE49-F238E27FC236}">
                <a16:creationId xmlns:a16="http://schemas.microsoft.com/office/drawing/2014/main" id="{0B380E5C-0AE7-4818-AABE-7AC06AD9F44E}"/>
              </a:ext>
            </a:extLst>
          </p:cNvPr>
          <p:cNvSpPr>
            <a:spLocks noGrp="1"/>
          </p:cNvSpPr>
          <p:nvPr userDrawn="1">
            <p:ph type="sldNum" sz="quarter" idx="12"/>
          </p:nvPr>
        </p:nvSpPr>
        <p:spPr/>
        <p:txBody>
          <a:bodyPr>
            <a:noAutofit/>
          </a:bodyPr>
          <a:lstStyle/>
          <a:p>
            <a:fld id="{0D1376BF-DE4D-4B91-9531-AD8099962EB9}" type="slidenum">
              <a:rPr lang="fr-FR" smtClean="0"/>
              <a:t>‹N°›</a:t>
            </a:fld>
            <a:endParaRPr lang="fr-FR"/>
          </a:p>
        </p:txBody>
      </p:sp>
      <p:sp>
        <p:nvSpPr>
          <p:cNvPr id="9" name="Espace réservé du contenu 2">
            <a:extLst>
              <a:ext uri="{FF2B5EF4-FFF2-40B4-BE49-F238E27FC236}">
                <a16:creationId xmlns:a16="http://schemas.microsoft.com/office/drawing/2014/main" id="{903597B8-3FD9-4E64-91D9-2EFE6518D54D}"/>
              </a:ext>
            </a:extLst>
          </p:cNvPr>
          <p:cNvSpPr>
            <a:spLocks noGrp="1"/>
          </p:cNvSpPr>
          <p:nvPr userDrawn="1">
            <p:ph idx="13"/>
          </p:nvPr>
        </p:nvSpPr>
        <p:spPr>
          <a:xfrm>
            <a:off x="647700" y="5368590"/>
            <a:ext cx="6372225" cy="1524000"/>
          </a:xfrm>
        </p:spPr>
        <p:txBody>
          <a:bodyPr numCol="3" spcCol="108000">
            <a:noAutofit/>
          </a:bodyPr>
          <a:lstStyle>
            <a:lvl1pPr marL="0" indent="0">
              <a:spcAft>
                <a:spcPts val="300"/>
              </a:spcAft>
              <a:buNone/>
              <a:defRPr sz="1000" b="1"/>
            </a:lvl1pPr>
            <a:lvl2pPr marL="180975" indent="-180975">
              <a:spcAft>
                <a:spcPts val="300"/>
              </a:spcAft>
              <a:buClr>
                <a:schemeClr val="accent1"/>
              </a:buClr>
              <a:buFont typeface="Calibri" panose="020F0502020204030204" pitchFamily="34" charset="0"/>
              <a:buChar char="→"/>
              <a:defRPr sz="1000" b="1">
                <a:solidFill>
                  <a:schemeClr val="accent1"/>
                </a:solidFill>
              </a:defRPr>
            </a:lvl2pPr>
            <a:lvl3pPr marL="180975" indent="-180975">
              <a:spcAft>
                <a:spcPts val="300"/>
              </a:spcAft>
              <a:buClr>
                <a:schemeClr val="accent1"/>
              </a:buClr>
              <a:buFont typeface="Calibri" panose="020F0502020204030204" pitchFamily="34" charset="0"/>
              <a:buChar char="→"/>
              <a:defRPr sz="1000"/>
            </a:lvl3pPr>
            <a:lvl4pPr>
              <a:defRPr sz="1000"/>
            </a:lvl4pPr>
            <a:lvl5pPr>
              <a:defRPr sz="1000"/>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11" name="Espace réservé du texte 10">
            <a:extLst>
              <a:ext uri="{FF2B5EF4-FFF2-40B4-BE49-F238E27FC236}">
                <a16:creationId xmlns:a16="http://schemas.microsoft.com/office/drawing/2014/main" id="{B9A47A08-2616-43B6-8E0C-B5670D53772E}"/>
              </a:ext>
            </a:extLst>
          </p:cNvPr>
          <p:cNvSpPr>
            <a:spLocks noGrp="1"/>
          </p:cNvSpPr>
          <p:nvPr userDrawn="1">
            <p:ph type="body" sz="quarter" idx="14"/>
          </p:nvPr>
        </p:nvSpPr>
        <p:spPr>
          <a:xfrm>
            <a:off x="647700" y="4668838"/>
            <a:ext cx="6372225" cy="528637"/>
          </a:xfrm>
        </p:spPr>
        <p:txBody>
          <a:bodyPr/>
          <a:lstStyle>
            <a:lvl1pPr marL="0" indent="0">
              <a:buNone/>
              <a:defRPr sz="1500" b="1" cap="all" baseline="0">
                <a:solidFill>
                  <a:schemeClr val="accent1"/>
                </a:solidFill>
              </a:defRPr>
            </a:lvl1pPr>
          </a:lstStyle>
          <a:p>
            <a:pPr lvl="0"/>
            <a:r>
              <a:rPr lang="fr-FR" dirty="0"/>
              <a:t>Cliquez pour modifier les styles du texte du masque</a:t>
            </a:r>
          </a:p>
        </p:txBody>
      </p:sp>
      <p:grpSp>
        <p:nvGrpSpPr>
          <p:cNvPr id="12" name="Groupe 11">
            <a:extLst>
              <a:ext uri="{FF2B5EF4-FFF2-40B4-BE49-F238E27FC236}">
                <a16:creationId xmlns:a16="http://schemas.microsoft.com/office/drawing/2014/main" id="{0CB901AD-E2FA-4DDD-9465-D6A3256BB40D}"/>
              </a:ext>
            </a:extLst>
          </p:cNvPr>
          <p:cNvGrpSpPr/>
          <p:nvPr userDrawn="1"/>
        </p:nvGrpSpPr>
        <p:grpSpPr>
          <a:xfrm>
            <a:off x="260642" y="754913"/>
            <a:ext cx="144000" cy="8782185"/>
            <a:chOff x="260642" y="754913"/>
            <a:chExt cx="144000" cy="8782185"/>
          </a:xfrm>
        </p:grpSpPr>
        <p:sp>
          <p:nvSpPr>
            <p:cNvPr id="13" name="Ellipse 12">
              <a:extLst>
                <a:ext uri="{FF2B5EF4-FFF2-40B4-BE49-F238E27FC236}">
                  <a16:creationId xmlns:a16="http://schemas.microsoft.com/office/drawing/2014/main" id="{4F0BD198-817B-4628-84B2-0CF0B0940783}"/>
                </a:ext>
              </a:extLst>
            </p:cNvPr>
            <p:cNvSpPr/>
            <p:nvPr/>
          </p:nvSpPr>
          <p:spPr>
            <a:xfrm>
              <a:off x="260642" y="754913"/>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a:extLst>
                <a:ext uri="{FF2B5EF4-FFF2-40B4-BE49-F238E27FC236}">
                  <a16:creationId xmlns:a16="http://schemas.microsoft.com/office/drawing/2014/main" id="{3BAB521B-DD03-4AB6-B3BD-9EA9D818BA15}"/>
                </a:ext>
              </a:extLst>
            </p:cNvPr>
            <p:cNvSpPr/>
            <p:nvPr/>
          </p:nvSpPr>
          <p:spPr>
            <a:xfrm>
              <a:off x="260642" y="3633844"/>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9202A215-E5E3-49FF-A3C1-2B50C7E61BEC}"/>
                </a:ext>
              </a:extLst>
            </p:cNvPr>
            <p:cNvSpPr/>
            <p:nvPr/>
          </p:nvSpPr>
          <p:spPr>
            <a:xfrm>
              <a:off x="260642" y="6515156"/>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a:extLst>
                <a:ext uri="{FF2B5EF4-FFF2-40B4-BE49-F238E27FC236}">
                  <a16:creationId xmlns:a16="http://schemas.microsoft.com/office/drawing/2014/main" id="{5CC4E2D3-650B-4CC2-8658-F63F92883D20}"/>
                </a:ext>
              </a:extLst>
            </p:cNvPr>
            <p:cNvSpPr/>
            <p:nvPr/>
          </p:nvSpPr>
          <p:spPr>
            <a:xfrm>
              <a:off x="260642" y="9394088"/>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extLst>
      <p:ext uri="{BB962C8B-B14F-4D97-AF65-F5344CB8AC3E}">
        <p14:creationId xmlns:p14="http://schemas.microsoft.com/office/powerpoint/2010/main" val="579115137"/>
      </p:ext>
    </p:extLst>
  </p:cSld>
  <p:clrMapOvr>
    <a:masterClrMapping/>
  </p:clrMapOvr>
  <p:extLst>
    <p:ext uri="{DCECCB84-F9BA-43D5-87BE-67443E8EF086}">
      <p15:sldGuideLst xmlns:p15="http://schemas.microsoft.com/office/powerpoint/2012/main">
        <p15:guide id="1" pos="2358" userDrawn="1">
          <p15:clr>
            <a:srgbClr val="FBAE40"/>
          </p15:clr>
        </p15:guide>
        <p15:guide id="2" pos="2449" userDrawn="1">
          <p15:clr>
            <a:srgbClr val="FBAE40"/>
          </p15:clr>
        </p15:guide>
        <p15:guide id="3" pos="3039" userDrawn="1">
          <p15:clr>
            <a:srgbClr val="FBAE40"/>
          </p15:clr>
        </p15:guide>
        <p15:guide id="4" pos="3129" userDrawn="1">
          <p15:clr>
            <a:srgbClr val="FBAE40"/>
          </p15:clr>
        </p15:guide>
        <p15:guide id="5" pos="4422" userDrawn="1">
          <p15:clr>
            <a:srgbClr val="FBAE40"/>
          </p15:clr>
        </p15:guide>
        <p15:guide id="6" pos="1769" userDrawn="1">
          <p15:clr>
            <a:srgbClr val="FBAE40"/>
          </p15:clr>
        </p15:guide>
        <p15:guide id="7" pos="1678" userDrawn="1">
          <p15:clr>
            <a:srgbClr val="FBAE40"/>
          </p15:clr>
        </p15:guide>
        <p15:guide id="8" pos="408" userDrawn="1">
          <p15:clr>
            <a:srgbClr val="FBAE40"/>
          </p15:clr>
        </p15:guide>
        <p15:guide id="9" orient="horz" pos="986" userDrawn="1">
          <p15:clr>
            <a:srgbClr val="FBAE40"/>
          </p15:clr>
        </p15:guide>
        <p15:guide id="10" orient="horz" pos="6293"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ers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6911BD-307B-4FAC-8C33-4060C9ED2D50}"/>
              </a:ext>
            </a:extLst>
          </p:cNvPr>
          <p:cNvSpPr/>
          <p:nvPr userDrawn="1"/>
        </p:nvSpPr>
        <p:spPr>
          <a:xfrm>
            <a:off x="0" y="0"/>
            <a:ext cx="7559675" cy="1678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E6922E2D-C99D-44F3-BAFF-4887AB21390F}"/>
              </a:ext>
            </a:extLst>
          </p:cNvPr>
          <p:cNvSpPr>
            <a:spLocks noGrp="1"/>
          </p:cNvSpPr>
          <p:nvPr>
            <p:ph type="title"/>
          </p:nvPr>
        </p:nvSpPr>
        <p:spPr>
          <a:xfrm>
            <a:off x="565812" y="441841"/>
            <a:ext cx="6372225" cy="447676"/>
          </a:xfrm>
        </p:spPr>
        <p:txBody>
          <a:bodyPr>
            <a:noAutofit/>
          </a:bodyPr>
          <a:lstStyle>
            <a:lvl1pPr>
              <a:defRPr lang="fr-FR" sz="1500" b="1" kern="1200" cap="all" baseline="0" dirty="0">
                <a:solidFill>
                  <a:schemeClr val="accent1"/>
                </a:solidFill>
                <a:latin typeface="+mn-lt"/>
                <a:ea typeface="+mn-ea"/>
                <a:cs typeface="+mn-cs"/>
              </a:defRPr>
            </a:lvl1pPr>
          </a:lstStyle>
          <a:p>
            <a:pPr marL="0" lvl="0" indent="0" algn="l" defTabSz="567019" rtl="0" eaLnBrk="1" latinLnBrk="0" hangingPunct="1">
              <a:lnSpc>
                <a:spcPct val="100000"/>
              </a:lnSpc>
              <a:spcBef>
                <a:spcPts val="0"/>
              </a:spcBef>
              <a:buFont typeface="Arial" panose="020B0604020202020204" pitchFamily="34" charset="0"/>
              <a:buNone/>
            </a:pPr>
            <a:r>
              <a:rPr lang="fr-FR" dirty="0"/>
              <a:t>Modifiez le style du titre</a:t>
            </a:r>
          </a:p>
        </p:txBody>
      </p:sp>
      <p:sp>
        <p:nvSpPr>
          <p:cNvPr id="6" name="Espace réservé du numéro de diapositive 5">
            <a:extLst>
              <a:ext uri="{FF2B5EF4-FFF2-40B4-BE49-F238E27FC236}">
                <a16:creationId xmlns:a16="http://schemas.microsoft.com/office/drawing/2014/main" id="{0B380E5C-0AE7-4818-AABE-7AC06AD9F44E}"/>
              </a:ext>
            </a:extLst>
          </p:cNvPr>
          <p:cNvSpPr>
            <a:spLocks noGrp="1"/>
          </p:cNvSpPr>
          <p:nvPr>
            <p:ph type="sldNum" sz="quarter" idx="12"/>
          </p:nvPr>
        </p:nvSpPr>
        <p:spPr/>
        <p:txBody>
          <a:bodyPr>
            <a:noAutofit/>
          </a:bodyPr>
          <a:lstStyle/>
          <a:p>
            <a:fld id="{0D1376BF-DE4D-4B91-9531-AD8099962EB9}" type="slidenum">
              <a:rPr lang="fr-FR" smtClean="0"/>
              <a:t>‹N°›</a:t>
            </a:fld>
            <a:endParaRPr lang="fr-FR"/>
          </a:p>
        </p:txBody>
      </p:sp>
      <p:sp>
        <p:nvSpPr>
          <p:cNvPr id="9" name="Espace réservé du contenu 2">
            <a:extLst>
              <a:ext uri="{FF2B5EF4-FFF2-40B4-BE49-F238E27FC236}">
                <a16:creationId xmlns:a16="http://schemas.microsoft.com/office/drawing/2014/main" id="{903597B8-3FD9-4E64-91D9-2EFE6518D54D}"/>
              </a:ext>
            </a:extLst>
          </p:cNvPr>
          <p:cNvSpPr>
            <a:spLocks noGrp="1"/>
          </p:cNvSpPr>
          <p:nvPr>
            <p:ph idx="13"/>
          </p:nvPr>
        </p:nvSpPr>
        <p:spPr>
          <a:xfrm>
            <a:off x="565812" y="1014950"/>
            <a:ext cx="6372225" cy="1524000"/>
          </a:xfrm>
        </p:spPr>
        <p:txBody>
          <a:bodyPr numCol="3" spcCol="108000">
            <a:noAutofit/>
          </a:bodyPr>
          <a:lstStyle>
            <a:lvl1pPr marL="0" indent="0">
              <a:spcAft>
                <a:spcPts val="300"/>
              </a:spcAft>
              <a:buNone/>
              <a:defRPr sz="1000" b="1"/>
            </a:lvl1pPr>
            <a:lvl2pPr marL="180975" indent="-180975">
              <a:spcAft>
                <a:spcPts val="300"/>
              </a:spcAft>
              <a:buClr>
                <a:schemeClr val="accent1"/>
              </a:buClr>
              <a:buFont typeface="Calibri" panose="020F0502020204030204" pitchFamily="34" charset="0"/>
              <a:buChar char="→"/>
              <a:defRPr sz="1000" b="1">
                <a:solidFill>
                  <a:schemeClr val="accent1"/>
                </a:solidFill>
              </a:defRPr>
            </a:lvl2pPr>
            <a:lvl3pPr marL="180975" indent="-180975">
              <a:spcAft>
                <a:spcPts val="300"/>
              </a:spcAft>
              <a:buClr>
                <a:schemeClr val="accent4"/>
              </a:buClr>
              <a:buFont typeface="Calibri" panose="020F0502020204030204" pitchFamily="34" charset="0"/>
              <a:buChar char="→"/>
              <a:defRPr sz="1000"/>
            </a:lvl3pPr>
            <a:lvl4pPr>
              <a:defRPr sz="1000"/>
            </a:lvl4pPr>
            <a:lvl5pPr>
              <a:defRPr sz="1000"/>
            </a:lvl5pPr>
          </a:lstStyle>
          <a:p>
            <a:pPr lvl="0"/>
            <a:r>
              <a:rPr lang="fr-FR" dirty="0"/>
              <a:t>Cliquez pour modifier les styles du texte du masque</a:t>
            </a:r>
          </a:p>
          <a:p>
            <a:pPr lvl="1"/>
            <a:r>
              <a:rPr lang="fr-FR" dirty="0"/>
              <a:t>Deuxième niveau</a:t>
            </a:r>
          </a:p>
          <a:p>
            <a:pPr lvl="2"/>
            <a:r>
              <a:rPr lang="fr-FR" dirty="0"/>
              <a:t>Troisième niveau</a:t>
            </a:r>
          </a:p>
        </p:txBody>
      </p:sp>
      <p:grpSp>
        <p:nvGrpSpPr>
          <p:cNvPr id="10" name="Groupe 9">
            <a:extLst>
              <a:ext uri="{FF2B5EF4-FFF2-40B4-BE49-F238E27FC236}">
                <a16:creationId xmlns:a16="http://schemas.microsoft.com/office/drawing/2014/main" id="{2C848EB1-CB14-43F6-A802-1C6821A5E71F}"/>
              </a:ext>
            </a:extLst>
          </p:cNvPr>
          <p:cNvGrpSpPr/>
          <p:nvPr userDrawn="1"/>
        </p:nvGrpSpPr>
        <p:grpSpPr>
          <a:xfrm>
            <a:off x="7166430" y="754913"/>
            <a:ext cx="144000" cy="8782185"/>
            <a:chOff x="260642" y="754913"/>
            <a:chExt cx="144000" cy="8782185"/>
          </a:xfrm>
        </p:grpSpPr>
        <p:sp>
          <p:nvSpPr>
            <p:cNvPr id="12" name="Ellipse 11">
              <a:extLst>
                <a:ext uri="{FF2B5EF4-FFF2-40B4-BE49-F238E27FC236}">
                  <a16:creationId xmlns:a16="http://schemas.microsoft.com/office/drawing/2014/main" id="{2951D1B0-AAAE-47F3-A6B3-D756400D1D69}"/>
                </a:ext>
              </a:extLst>
            </p:cNvPr>
            <p:cNvSpPr/>
            <p:nvPr/>
          </p:nvSpPr>
          <p:spPr>
            <a:xfrm>
              <a:off x="260642" y="754913"/>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a:extLst>
                <a:ext uri="{FF2B5EF4-FFF2-40B4-BE49-F238E27FC236}">
                  <a16:creationId xmlns:a16="http://schemas.microsoft.com/office/drawing/2014/main" id="{820BA4C7-7500-43EE-8480-E82A283DB4F3}"/>
                </a:ext>
              </a:extLst>
            </p:cNvPr>
            <p:cNvSpPr/>
            <p:nvPr/>
          </p:nvSpPr>
          <p:spPr>
            <a:xfrm>
              <a:off x="260642" y="3633844"/>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a:extLst>
                <a:ext uri="{FF2B5EF4-FFF2-40B4-BE49-F238E27FC236}">
                  <a16:creationId xmlns:a16="http://schemas.microsoft.com/office/drawing/2014/main" id="{E98E470E-80E4-412D-81DA-EE5904C0CF5F}"/>
                </a:ext>
              </a:extLst>
            </p:cNvPr>
            <p:cNvSpPr/>
            <p:nvPr/>
          </p:nvSpPr>
          <p:spPr>
            <a:xfrm>
              <a:off x="260642" y="6515156"/>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a:extLst>
                <a:ext uri="{FF2B5EF4-FFF2-40B4-BE49-F238E27FC236}">
                  <a16:creationId xmlns:a16="http://schemas.microsoft.com/office/drawing/2014/main" id="{ECF42D6B-34CF-494D-ACC9-FEC4633A0CBA}"/>
                </a:ext>
              </a:extLst>
            </p:cNvPr>
            <p:cNvSpPr/>
            <p:nvPr/>
          </p:nvSpPr>
          <p:spPr>
            <a:xfrm>
              <a:off x="260642" y="9394088"/>
              <a:ext cx="144000" cy="143010"/>
            </a:xfrm>
            <a:prstGeom prst="ellipse">
              <a:avLst/>
            </a:prstGeom>
            <a:solidFill>
              <a:schemeClr val="bg1"/>
            </a:solid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63" name="Rectangle 62">
            <a:extLst>
              <a:ext uri="{FF2B5EF4-FFF2-40B4-BE49-F238E27FC236}">
                <a16:creationId xmlns:a16="http://schemas.microsoft.com/office/drawing/2014/main" id="{0663F741-B929-41B0-A87F-34B4C896718D}"/>
              </a:ext>
            </a:extLst>
          </p:cNvPr>
          <p:cNvSpPr/>
          <p:nvPr userDrawn="1"/>
        </p:nvSpPr>
        <p:spPr>
          <a:xfrm>
            <a:off x="0" y="9990138"/>
            <a:ext cx="3635375" cy="7016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a:extLst>
              <a:ext uri="{FF2B5EF4-FFF2-40B4-BE49-F238E27FC236}">
                <a16:creationId xmlns:a16="http://schemas.microsoft.com/office/drawing/2014/main" id="{37F273BC-BC6D-4BCD-8EB2-CF943E3A624E}"/>
              </a:ext>
            </a:extLst>
          </p:cNvPr>
          <p:cNvGrpSpPr/>
          <p:nvPr userDrawn="1"/>
        </p:nvGrpSpPr>
        <p:grpSpPr>
          <a:xfrm>
            <a:off x="539750" y="10309513"/>
            <a:ext cx="2667684" cy="101205"/>
            <a:chOff x="-2205813" y="9521721"/>
            <a:chExt cx="4836177" cy="183472"/>
          </a:xfrm>
        </p:grpSpPr>
        <p:grpSp>
          <p:nvGrpSpPr>
            <p:cNvPr id="17" name="Espace réservé du contenu 9">
              <a:extLst>
                <a:ext uri="{FF2B5EF4-FFF2-40B4-BE49-F238E27FC236}">
                  <a16:creationId xmlns:a16="http://schemas.microsoft.com/office/drawing/2014/main" id="{F320740D-FBE2-4065-A91C-0CE8884A5F5A}"/>
                </a:ext>
              </a:extLst>
            </p:cNvPr>
            <p:cNvGrpSpPr/>
            <p:nvPr/>
          </p:nvGrpSpPr>
          <p:grpSpPr>
            <a:xfrm>
              <a:off x="-2205813" y="9521721"/>
              <a:ext cx="183267" cy="183267"/>
              <a:chOff x="-2205813" y="9521721"/>
              <a:chExt cx="183267" cy="183267"/>
            </a:xfrm>
            <a:solidFill>
              <a:schemeClr val="accent1"/>
            </a:solidFill>
          </p:grpSpPr>
          <p:sp>
            <p:nvSpPr>
              <p:cNvPr id="60" name="Forme libre : forme 59">
                <a:extLst>
                  <a:ext uri="{FF2B5EF4-FFF2-40B4-BE49-F238E27FC236}">
                    <a16:creationId xmlns:a16="http://schemas.microsoft.com/office/drawing/2014/main" id="{FF3D3857-714D-4B55-B78A-709E61154C14}"/>
                  </a:ext>
                </a:extLst>
              </p:cNvPr>
              <p:cNvSpPr/>
              <p:nvPr/>
            </p:nvSpPr>
            <p:spPr>
              <a:xfrm>
                <a:off x="-2205813" y="9521721"/>
                <a:ext cx="183267" cy="183267"/>
              </a:xfrm>
              <a:custGeom>
                <a:avLst/>
                <a:gdLst>
                  <a:gd name="connsiteX0" fmla="*/ 194812 w 183266"/>
                  <a:gd name="connsiteY0" fmla="*/ 98071 h 183266"/>
                  <a:gd name="connsiteX1" fmla="*/ 98093 w 183266"/>
                  <a:gd name="connsiteY1" fmla="*/ 0 h 183266"/>
                  <a:gd name="connsiteX2" fmla="*/ 0 w 183266"/>
                  <a:gd name="connsiteY2" fmla="*/ 98071 h 183266"/>
                  <a:gd name="connsiteX3" fmla="*/ 98093 w 183266"/>
                  <a:gd name="connsiteY3" fmla="*/ 196164 h 183266"/>
                  <a:gd name="connsiteX4" fmla="*/ 194812 w 183266"/>
                  <a:gd name="connsiteY4" fmla="*/ 98071 h 183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266" h="183266">
                    <a:moveTo>
                      <a:pt x="194812" y="98071"/>
                    </a:moveTo>
                    <a:cubicBezTo>
                      <a:pt x="194812" y="42838"/>
                      <a:pt x="151974" y="0"/>
                      <a:pt x="98093" y="0"/>
                    </a:cubicBezTo>
                    <a:cubicBezTo>
                      <a:pt x="42839" y="0"/>
                      <a:pt x="0" y="42838"/>
                      <a:pt x="0" y="98071"/>
                    </a:cubicBezTo>
                    <a:cubicBezTo>
                      <a:pt x="0" y="153325"/>
                      <a:pt x="42839" y="196164"/>
                      <a:pt x="98093" y="196164"/>
                    </a:cubicBezTo>
                    <a:cubicBezTo>
                      <a:pt x="151997" y="196164"/>
                      <a:pt x="194812" y="153325"/>
                      <a:pt x="194812" y="98071"/>
                    </a:cubicBezTo>
                  </a:path>
                </a:pathLst>
              </a:custGeom>
              <a:solidFill>
                <a:schemeClr val="accent2"/>
              </a:solidFill>
              <a:ln w="22908" cap="flat">
                <a:noFill/>
                <a:prstDash val="solid"/>
                <a:miter/>
              </a:ln>
            </p:spPr>
            <p:txBody>
              <a:bodyPr rtlCol="0" anchor="ctr"/>
              <a:lstStyle/>
              <a:p>
                <a:endParaRPr lang="fr-FR"/>
              </a:p>
            </p:txBody>
          </p:sp>
          <p:sp>
            <p:nvSpPr>
              <p:cNvPr id="61" name="Forme libre : forme 60">
                <a:extLst>
                  <a:ext uri="{FF2B5EF4-FFF2-40B4-BE49-F238E27FC236}">
                    <a16:creationId xmlns:a16="http://schemas.microsoft.com/office/drawing/2014/main" id="{FA4F26C0-DAC6-4BD0-AB8C-ED1357079763}"/>
                  </a:ext>
                </a:extLst>
              </p:cNvPr>
              <p:cNvSpPr/>
              <p:nvPr/>
            </p:nvSpPr>
            <p:spPr>
              <a:xfrm>
                <a:off x="-2160419" y="9559657"/>
                <a:ext cx="91633" cy="114542"/>
              </a:xfrm>
              <a:custGeom>
                <a:avLst/>
                <a:gdLst>
                  <a:gd name="connsiteX0" fmla="*/ 72538 w 91633"/>
                  <a:gd name="connsiteY0" fmla="*/ 9987 h 114541"/>
                  <a:gd name="connsiteX1" fmla="*/ 62573 w 91633"/>
                  <a:gd name="connsiteY1" fmla="*/ 19953 h 114541"/>
                  <a:gd name="connsiteX2" fmla="*/ 52608 w 91633"/>
                  <a:gd name="connsiteY2" fmla="*/ 9987 h 114541"/>
                  <a:gd name="connsiteX3" fmla="*/ 62573 w 91633"/>
                  <a:gd name="connsiteY3" fmla="*/ 0 h 114541"/>
                  <a:gd name="connsiteX4" fmla="*/ 72538 w 91633"/>
                  <a:gd name="connsiteY4" fmla="*/ 9987 h 114541"/>
                  <a:gd name="connsiteX5" fmla="*/ 52791 w 91633"/>
                  <a:gd name="connsiteY5" fmla="*/ 73283 h 114541"/>
                  <a:gd name="connsiteX6" fmla="*/ 55472 w 91633"/>
                  <a:gd name="connsiteY6" fmla="*/ 81164 h 114541"/>
                  <a:gd name="connsiteX7" fmla="*/ 103900 w 91633"/>
                  <a:gd name="connsiteY7" fmla="*/ 120269 h 114541"/>
                  <a:gd name="connsiteX8" fmla="*/ 39734 w 91633"/>
                  <a:gd name="connsiteY8" fmla="*/ 94382 h 114541"/>
                  <a:gd name="connsiteX9" fmla="*/ 35587 w 91633"/>
                  <a:gd name="connsiteY9" fmla="*/ 69985 h 114541"/>
                  <a:gd name="connsiteX10" fmla="*/ 29883 w 91633"/>
                  <a:gd name="connsiteY10" fmla="*/ 67465 h 114541"/>
                  <a:gd name="connsiteX11" fmla="*/ 148 w 91633"/>
                  <a:gd name="connsiteY11" fmla="*/ 1168 h 114541"/>
                  <a:gd name="connsiteX12" fmla="*/ 22346 w 91633"/>
                  <a:gd name="connsiteY12" fmla="*/ 35737 h 114541"/>
                  <a:gd name="connsiteX13" fmla="*/ 40879 w 91633"/>
                  <a:gd name="connsiteY13" fmla="*/ 51131 h 114541"/>
                  <a:gd name="connsiteX14" fmla="*/ 54028 w 91633"/>
                  <a:gd name="connsiteY14" fmla="*/ 28108 h 114541"/>
                  <a:gd name="connsiteX15" fmla="*/ 50340 w 91633"/>
                  <a:gd name="connsiteY15" fmla="*/ 55645 h 114541"/>
                  <a:gd name="connsiteX16" fmla="*/ 98700 w 91633"/>
                  <a:gd name="connsiteY16" fmla="*/ 57454 h 114541"/>
                  <a:gd name="connsiteX17" fmla="*/ 98745 w 91633"/>
                  <a:gd name="connsiteY17" fmla="*/ 57476 h 114541"/>
                  <a:gd name="connsiteX18" fmla="*/ 52791 w 91633"/>
                  <a:gd name="connsiteY18" fmla="*/ 73283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633" h="114541">
                    <a:moveTo>
                      <a:pt x="72538" y="9987"/>
                    </a:moveTo>
                    <a:cubicBezTo>
                      <a:pt x="72538" y="15485"/>
                      <a:pt x="68094" y="19953"/>
                      <a:pt x="62573" y="19953"/>
                    </a:cubicBezTo>
                    <a:cubicBezTo>
                      <a:pt x="57075" y="19953"/>
                      <a:pt x="52608" y="15509"/>
                      <a:pt x="52608" y="9987"/>
                    </a:cubicBezTo>
                    <a:cubicBezTo>
                      <a:pt x="52608" y="4467"/>
                      <a:pt x="57075" y="0"/>
                      <a:pt x="62573" y="0"/>
                    </a:cubicBezTo>
                    <a:cubicBezTo>
                      <a:pt x="68094" y="0"/>
                      <a:pt x="72538" y="4444"/>
                      <a:pt x="72538" y="9987"/>
                    </a:cubicBezTo>
                    <a:moveTo>
                      <a:pt x="52791" y="73283"/>
                    </a:moveTo>
                    <a:cubicBezTo>
                      <a:pt x="53501" y="75917"/>
                      <a:pt x="54349" y="78553"/>
                      <a:pt x="55472" y="81164"/>
                    </a:cubicBezTo>
                    <a:cubicBezTo>
                      <a:pt x="62894" y="98711"/>
                      <a:pt x="81541" y="113006"/>
                      <a:pt x="103900" y="120269"/>
                    </a:cubicBezTo>
                    <a:cubicBezTo>
                      <a:pt x="103900" y="120269"/>
                      <a:pt x="57121" y="128310"/>
                      <a:pt x="39734" y="94382"/>
                    </a:cubicBezTo>
                    <a:cubicBezTo>
                      <a:pt x="35816" y="86273"/>
                      <a:pt x="34717" y="78094"/>
                      <a:pt x="35587" y="69985"/>
                    </a:cubicBezTo>
                    <a:cubicBezTo>
                      <a:pt x="33663" y="69252"/>
                      <a:pt x="31739" y="68450"/>
                      <a:pt x="29883" y="67465"/>
                    </a:cubicBezTo>
                    <a:cubicBezTo>
                      <a:pt x="8716" y="56217"/>
                      <a:pt x="-1364" y="29139"/>
                      <a:pt x="148" y="1168"/>
                    </a:cubicBezTo>
                    <a:cubicBezTo>
                      <a:pt x="148" y="1168"/>
                      <a:pt x="8166" y="19495"/>
                      <a:pt x="22346" y="35737"/>
                    </a:cubicBezTo>
                    <a:cubicBezTo>
                      <a:pt x="27936" y="42106"/>
                      <a:pt x="34121" y="47237"/>
                      <a:pt x="40879" y="51131"/>
                    </a:cubicBezTo>
                    <a:cubicBezTo>
                      <a:pt x="44224" y="43410"/>
                      <a:pt x="48828" y="35713"/>
                      <a:pt x="54028" y="28108"/>
                    </a:cubicBezTo>
                    <a:cubicBezTo>
                      <a:pt x="54028" y="28108"/>
                      <a:pt x="50019" y="40158"/>
                      <a:pt x="50340" y="55645"/>
                    </a:cubicBezTo>
                    <a:cubicBezTo>
                      <a:pt x="64383" y="60936"/>
                      <a:pt x="80556" y="61600"/>
                      <a:pt x="98700" y="57454"/>
                    </a:cubicBezTo>
                    <a:lnTo>
                      <a:pt x="98745" y="57476"/>
                    </a:lnTo>
                    <a:cubicBezTo>
                      <a:pt x="86444" y="67373"/>
                      <a:pt x="69377" y="73810"/>
                      <a:pt x="52791" y="73283"/>
                    </a:cubicBezTo>
                  </a:path>
                </a:pathLst>
              </a:custGeom>
              <a:solidFill>
                <a:srgbClr val="FFFFFF"/>
              </a:solidFill>
              <a:ln w="22908" cap="flat">
                <a:noFill/>
                <a:prstDash val="solid"/>
                <a:miter/>
              </a:ln>
            </p:spPr>
            <p:txBody>
              <a:bodyPr rtlCol="0" anchor="ctr"/>
              <a:lstStyle/>
              <a:p>
                <a:endParaRPr lang="fr-FR"/>
              </a:p>
            </p:txBody>
          </p:sp>
        </p:grpSp>
        <p:grpSp>
          <p:nvGrpSpPr>
            <p:cNvPr id="18" name="Espace réservé du contenu 9">
              <a:extLst>
                <a:ext uri="{FF2B5EF4-FFF2-40B4-BE49-F238E27FC236}">
                  <a16:creationId xmlns:a16="http://schemas.microsoft.com/office/drawing/2014/main" id="{07CA9A17-F145-4A0D-8D08-7784CCB69CB0}"/>
                </a:ext>
              </a:extLst>
            </p:cNvPr>
            <p:cNvGrpSpPr/>
            <p:nvPr/>
          </p:nvGrpSpPr>
          <p:grpSpPr>
            <a:xfrm>
              <a:off x="-1930226" y="9537482"/>
              <a:ext cx="4560590" cy="167711"/>
              <a:chOff x="-1930226" y="9537482"/>
              <a:chExt cx="4560590" cy="167711"/>
            </a:xfrm>
            <a:solidFill>
              <a:srgbClr val="000000"/>
            </a:solidFill>
          </p:grpSpPr>
          <p:grpSp>
            <p:nvGrpSpPr>
              <p:cNvPr id="19" name="Espace réservé du contenu 9">
                <a:extLst>
                  <a:ext uri="{FF2B5EF4-FFF2-40B4-BE49-F238E27FC236}">
                    <a16:creationId xmlns:a16="http://schemas.microsoft.com/office/drawing/2014/main" id="{F0194480-66A1-48F8-9E1B-6897F1ABA4E6}"/>
                  </a:ext>
                </a:extLst>
              </p:cNvPr>
              <p:cNvGrpSpPr/>
              <p:nvPr/>
            </p:nvGrpSpPr>
            <p:grpSpPr>
              <a:xfrm>
                <a:off x="-1930226" y="9567743"/>
                <a:ext cx="1420316" cy="137450"/>
                <a:chOff x="-1930226" y="9567743"/>
                <a:chExt cx="1420316" cy="137450"/>
              </a:xfrm>
              <a:solidFill>
                <a:srgbClr val="000000"/>
              </a:solidFill>
            </p:grpSpPr>
            <p:sp>
              <p:nvSpPr>
                <p:cNvPr id="47" name="Forme libre : forme 46">
                  <a:extLst>
                    <a:ext uri="{FF2B5EF4-FFF2-40B4-BE49-F238E27FC236}">
                      <a16:creationId xmlns:a16="http://schemas.microsoft.com/office/drawing/2014/main" id="{4659703E-0778-47C2-BC4A-325FEFF93D49}"/>
                    </a:ext>
                  </a:extLst>
                </p:cNvPr>
                <p:cNvSpPr/>
                <p:nvPr/>
              </p:nvSpPr>
              <p:spPr>
                <a:xfrm>
                  <a:off x="-1930226" y="9569989"/>
                  <a:ext cx="68725" cy="114542"/>
                </a:xfrm>
                <a:custGeom>
                  <a:avLst/>
                  <a:gdLst>
                    <a:gd name="connsiteX0" fmla="*/ 0 w 68724"/>
                    <a:gd name="connsiteY0" fmla="*/ 0 h 114541"/>
                    <a:gd name="connsiteX1" fmla="*/ 71016 w 68724"/>
                    <a:gd name="connsiteY1" fmla="*/ 0 h 114541"/>
                    <a:gd name="connsiteX2" fmla="*/ 71016 w 68724"/>
                    <a:gd name="connsiteY2" fmla="*/ 24077 h 114541"/>
                    <a:gd name="connsiteX3" fmla="*/ 29231 w 68724"/>
                    <a:gd name="connsiteY3" fmla="*/ 24077 h 114541"/>
                    <a:gd name="connsiteX4" fmla="*/ 29231 w 68724"/>
                    <a:gd name="connsiteY4" fmla="*/ 45243 h 114541"/>
                    <a:gd name="connsiteX5" fmla="*/ 65701 w 68724"/>
                    <a:gd name="connsiteY5" fmla="*/ 45243 h 114541"/>
                    <a:gd name="connsiteX6" fmla="*/ 65701 w 68724"/>
                    <a:gd name="connsiteY6" fmla="*/ 69321 h 114541"/>
                    <a:gd name="connsiteX7" fmla="*/ 29231 w 68724"/>
                    <a:gd name="connsiteY7" fmla="*/ 69321 h 114541"/>
                    <a:gd name="connsiteX8" fmla="*/ 29231 w 68724"/>
                    <a:gd name="connsiteY8" fmla="*/ 116282 h 114541"/>
                    <a:gd name="connsiteX9" fmla="*/ 0 w 68724"/>
                    <a:gd name="connsiteY9" fmla="*/ 116282 h 114541"/>
                    <a:gd name="connsiteX10" fmla="*/ 0 w 68724"/>
                    <a:gd name="connsiteY10"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724" h="114541">
                      <a:moveTo>
                        <a:pt x="0" y="0"/>
                      </a:moveTo>
                      <a:lnTo>
                        <a:pt x="71016" y="0"/>
                      </a:lnTo>
                      <a:lnTo>
                        <a:pt x="71016" y="24077"/>
                      </a:lnTo>
                      <a:lnTo>
                        <a:pt x="29231" y="24077"/>
                      </a:lnTo>
                      <a:lnTo>
                        <a:pt x="29231" y="45243"/>
                      </a:lnTo>
                      <a:lnTo>
                        <a:pt x="65701" y="45243"/>
                      </a:lnTo>
                      <a:lnTo>
                        <a:pt x="65701" y="69321"/>
                      </a:lnTo>
                      <a:lnTo>
                        <a:pt x="29231" y="69321"/>
                      </a:lnTo>
                      <a:lnTo>
                        <a:pt x="29231" y="116282"/>
                      </a:lnTo>
                      <a:lnTo>
                        <a:pt x="0" y="116282"/>
                      </a:lnTo>
                      <a:lnTo>
                        <a:pt x="0" y="0"/>
                      </a:lnTo>
                      <a:close/>
                    </a:path>
                  </a:pathLst>
                </a:custGeom>
                <a:solidFill>
                  <a:srgbClr val="000000"/>
                </a:solidFill>
                <a:ln w="22908" cap="flat">
                  <a:noFill/>
                  <a:prstDash val="solid"/>
                  <a:miter/>
                </a:ln>
              </p:spPr>
              <p:txBody>
                <a:bodyPr rtlCol="0" anchor="ctr"/>
                <a:lstStyle/>
                <a:p>
                  <a:endParaRPr lang="fr-FR"/>
                </a:p>
              </p:txBody>
            </p:sp>
            <p:sp>
              <p:nvSpPr>
                <p:cNvPr id="48" name="Forme libre : forme 47">
                  <a:extLst>
                    <a:ext uri="{FF2B5EF4-FFF2-40B4-BE49-F238E27FC236}">
                      <a16:creationId xmlns:a16="http://schemas.microsoft.com/office/drawing/2014/main" id="{5C30ABFF-9562-4377-92DE-E0199596ED59}"/>
                    </a:ext>
                  </a:extLst>
                </p:cNvPr>
                <p:cNvSpPr/>
                <p:nvPr/>
              </p:nvSpPr>
              <p:spPr>
                <a:xfrm>
                  <a:off x="-1830918" y="9569989"/>
                  <a:ext cx="22908" cy="114542"/>
                </a:xfrm>
                <a:custGeom>
                  <a:avLst/>
                  <a:gdLst>
                    <a:gd name="connsiteX0" fmla="*/ 0 w 22908"/>
                    <a:gd name="connsiteY0" fmla="*/ 0 h 114541"/>
                    <a:gd name="connsiteX1" fmla="*/ 29231 w 22908"/>
                    <a:gd name="connsiteY1" fmla="*/ 0 h 114541"/>
                    <a:gd name="connsiteX2" fmla="*/ 29231 w 22908"/>
                    <a:gd name="connsiteY2" fmla="*/ 116260 h 114541"/>
                    <a:gd name="connsiteX3" fmla="*/ 0 w 22908"/>
                    <a:gd name="connsiteY3" fmla="*/ 116260 h 114541"/>
                    <a:gd name="connsiteX4" fmla="*/ 0 w 22908"/>
                    <a:gd name="connsiteY4" fmla="*/ 0 h 11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 h="114541">
                      <a:moveTo>
                        <a:pt x="0" y="0"/>
                      </a:moveTo>
                      <a:lnTo>
                        <a:pt x="29231" y="0"/>
                      </a:lnTo>
                      <a:lnTo>
                        <a:pt x="29231"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49" name="Forme libre : forme 48">
                  <a:extLst>
                    <a:ext uri="{FF2B5EF4-FFF2-40B4-BE49-F238E27FC236}">
                      <a16:creationId xmlns:a16="http://schemas.microsoft.com/office/drawing/2014/main" id="{67A2403B-7F4A-466A-8BDE-35C2A4BE61B1}"/>
                    </a:ext>
                  </a:extLst>
                </p:cNvPr>
                <p:cNvSpPr/>
                <p:nvPr/>
              </p:nvSpPr>
              <p:spPr>
                <a:xfrm>
                  <a:off x="-1772685" y="9567767"/>
                  <a:ext cx="91633" cy="114542"/>
                </a:xfrm>
                <a:custGeom>
                  <a:avLst/>
                  <a:gdLst>
                    <a:gd name="connsiteX0" fmla="*/ 0 w 91633"/>
                    <a:gd name="connsiteY0" fmla="*/ 60020 h 114541"/>
                    <a:gd name="connsiteX1" fmla="*/ 59172 w 91633"/>
                    <a:gd name="connsiteY1" fmla="*/ 0 h 114541"/>
                    <a:gd name="connsiteX2" fmla="*/ 100980 w 91633"/>
                    <a:gd name="connsiteY2" fmla="*/ 16173 h 114541"/>
                    <a:gd name="connsiteX3" fmla="*/ 83776 w 91633"/>
                    <a:gd name="connsiteY3" fmla="*/ 36790 h 114541"/>
                    <a:gd name="connsiteX4" fmla="*/ 59172 w 91633"/>
                    <a:gd name="connsiteY4" fmla="*/ 26299 h 114541"/>
                    <a:gd name="connsiteX5" fmla="*/ 29437 w 91633"/>
                    <a:gd name="connsiteY5" fmla="*/ 60020 h 114541"/>
                    <a:gd name="connsiteX6" fmla="*/ 59355 w 91633"/>
                    <a:gd name="connsiteY6" fmla="*/ 94428 h 114541"/>
                    <a:gd name="connsiteX7" fmla="*/ 85837 w 91633"/>
                    <a:gd name="connsiteY7" fmla="*/ 82904 h 114541"/>
                    <a:gd name="connsiteX8" fmla="*/ 101667 w 91633"/>
                    <a:gd name="connsiteY8" fmla="*/ 103522 h 114541"/>
                    <a:gd name="connsiteX9" fmla="*/ 58851 w 91633"/>
                    <a:gd name="connsiteY9" fmla="*/ 120726 h 114541"/>
                    <a:gd name="connsiteX10" fmla="*/ 0 w 91633"/>
                    <a:gd name="connsiteY10" fmla="*/ 6002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633" h="114541">
                      <a:moveTo>
                        <a:pt x="0" y="60020"/>
                      </a:moveTo>
                      <a:cubicBezTo>
                        <a:pt x="0" y="22198"/>
                        <a:pt x="26665" y="0"/>
                        <a:pt x="59172" y="0"/>
                      </a:cubicBezTo>
                      <a:cubicBezTo>
                        <a:pt x="78621" y="0"/>
                        <a:pt x="91336" y="6367"/>
                        <a:pt x="100980" y="16173"/>
                      </a:cubicBezTo>
                      <a:lnTo>
                        <a:pt x="83776" y="36790"/>
                      </a:lnTo>
                      <a:cubicBezTo>
                        <a:pt x="77934" y="30765"/>
                        <a:pt x="69664" y="26299"/>
                        <a:pt x="59172" y="26299"/>
                      </a:cubicBezTo>
                      <a:cubicBezTo>
                        <a:pt x="40960" y="26299"/>
                        <a:pt x="29437" y="39379"/>
                        <a:pt x="29437" y="60020"/>
                      </a:cubicBezTo>
                      <a:cubicBezTo>
                        <a:pt x="29437" y="82721"/>
                        <a:pt x="42495" y="94428"/>
                        <a:pt x="59355" y="94428"/>
                      </a:cubicBezTo>
                      <a:cubicBezTo>
                        <a:pt x="69504" y="94428"/>
                        <a:pt x="77247" y="91152"/>
                        <a:pt x="85837" y="82904"/>
                      </a:cubicBezTo>
                      <a:lnTo>
                        <a:pt x="101667" y="103522"/>
                      </a:lnTo>
                      <a:cubicBezTo>
                        <a:pt x="89801" y="115411"/>
                        <a:pt x="76560" y="120726"/>
                        <a:pt x="58851" y="120726"/>
                      </a:cubicBezTo>
                      <a:cubicBezTo>
                        <a:pt x="25978" y="120726"/>
                        <a:pt x="0" y="99560"/>
                        <a:pt x="0" y="60020"/>
                      </a:cubicBezTo>
                      <a:close/>
                    </a:path>
                  </a:pathLst>
                </a:custGeom>
                <a:solidFill>
                  <a:srgbClr val="000000"/>
                </a:solidFill>
                <a:ln w="22908" cap="flat">
                  <a:noFill/>
                  <a:prstDash val="solid"/>
                  <a:miter/>
                </a:ln>
              </p:spPr>
              <p:txBody>
                <a:bodyPr rtlCol="0" anchor="ctr"/>
                <a:lstStyle/>
                <a:p>
                  <a:endParaRPr lang="fr-FR"/>
                </a:p>
              </p:txBody>
            </p:sp>
            <p:sp>
              <p:nvSpPr>
                <p:cNvPr id="50" name="Forme libre : forme 49">
                  <a:extLst>
                    <a:ext uri="{FF2B5EF4-FFF2-40B4-BE49-F238E27FC236}">
                      <a16:creationId xmlns:a16="http://schemas.microsoft.com/office/drawing/2014/main" id="{41091987-EE38-488B-9F11-53F8739D57EA}"/>
                    </a:ext>
                  </a:extLst>
                </p:cNvPr>
                <p:cNvSpPr/>
                <p:nvPr/>
              </p:nvSpPr>
              <p:spPr>
                <a:xfrm>
                  <a:off x="-1642451" y="9569989"/>
                  <a:ext cx="91633" cy="114542"/>
                </a:xfrm>
                <a:custGeom>
                  <a:avLst/>
                  <a:gdLst>
                    <a:gd name="connsiteX0" fmla="*/ 0 w 91633"/>
                    <a:gd name="connsiteY0" fmla="*/ 0 h 114541"/>
                    <a:gd name="connsiteX1" fmla="*/ 29231 w 91633"/>
                    <a:gd name="connsiteY1" fmla="*/ 0 h 114541"/>
                    <a:gd name="connsiteX2" fmla="*/ 29231 w 91633"/>
                    <a:gd name="connsiteY2" fmla="*/ 43869 h 114541"/>
                    <a:gd name="connsiteX3" fmla="*/ 73261 w 91633"/>
                    <a:gd name="connsiteY3" fmla="*/ 43869 h 114541"/>
                    <a:gd name="connsiteX4" fmla="*/ 73261 w 91633"/>
                    <a:gd name="connsiteY4" fmla="*/ 0 h 114541"/>
                    <a:gd name="connsiteX5" fmla="*/ 102492 w 91633"/>
                    <a:gd name="connsiteY5" fmla="*/ 0 h 114541"/>
                    <a:gd name="connsiteX6" fmla="*/ 102492 w 91633"/>
                    <a:gd name="connsiteY6" fmla="*/ 116260 h 114541"/>
                    <a:gd name="connsiteX7" fmla="*/ 73261 w 91633"/>
                    <a:gd name="connsiteY7" fmla="*/ 116260 h 114541"/>
                    <a:gd name="connsiteX8" fmla="*/ 73261 w 91633"/>
                    <a:gd name="connsiteY8" fmla="*/ 67946 h 114541"/>
                    <a:gd name="connsiteX9" fmla="*/ 29231 w 91633"/>
                    <a:gd name="connsiteY9" fmla="*/ 67946 h 114541"/>
                    <a:gd name="connsiteX10" fmla="*/ 29231 w 91633"/>
                    <a:gd name="connsiteY10" fmla="*/ 116260 h 114541"/>
                    <a:gd name="connsiteX11" fmla="*/ 0 w 91633"/>
                    <a:gd name="connsiteY11" fmla="*/ 116260 h 114541"/>
                    <a:gd name="connsiteX12" fmla="*/ 0 w 91633"/>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0" y="0"/>
                      </a:moveTo>
                      <a:lnTo>
                        <a:pt x="29231" y="0"/>
                      </a:lnTo>
                      <a:lnTo>
                        <a:pt x="29231" y="43869"/>
                      </a:lnTo>
                      <a:lnTo>
                        <a:pt x="73261" y="43869"/>
                      </a:lnTo>
                      <a:lnTo>
                        <a:pt x="73261" y="0"/>
                      </a:lnTo>
                      <a:lnTo>
                        <a:pt x="102492" y="0"/>
                      </a:lnTo>
                      <a:lnTo>
                        <a:pt x="102492" y="116260"/>
                      </a:lnTo>
                      <a:lnTo>
                        <a:pt x="73261" y="116260"/>
                      </a:lnTo>
                      <a:lnTo>
                        <a:pt x="73261" y="67946"/>
                      </a:lnTo>
                      <a:lnTo>
                        <a:pt x="29231" y="67946"/>
                      </a:lnTo>
                      <a:lnTo>
                        <a:pt x="29231"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51" name="Forme libre : forme 50">
                  <a:extLst>
                    <a:ext uri="{FF2B5EF4-FFF2-40B4-BE49-F238E27FC236}">
                      <a16:creationId xmlns:a16="http://schemas.microsoft.com/office/drawing/2014/main" id="{A8AD176B-856D-4A8E-B13E-00B8EC8E894F}"/>
                    </a:ext>
                  </a:extLst>
                </p:cNvPr>
                <p:cNvSpPr/>
                <p:nvPr/>
              </p:nvSpPr>
              <p:spPr>
                <a:xfrm>
                  <a:off x="-1505666" y="9569989"/>
                  <a:ext cx="68725" cy="114542"/>
                </a:xfrm>
                <a:custGeom>
                  <a:avLst/>
                  <a:gdLst>
                    <a:gd name="connsiteX0" fmla="*/ 0 w 68724"/>
                    <a:gd name="connsiteY0" fmla="*/ 0 h 114541"/>
                    <a:gd name="connsiteX1" fmla="*/ 71016 w 68724"/>
                    <a:gd name="connsiteY1" fmla="*/ 0 h 114541"/>
                    <a:gd name="connsiteX2" fmla="*/ 71016 w 68724"/>
                    <a:gd name="connsiteY2" fmla="*/ 24077 h 114541"/>
                    <a:gd name="connsiteX3" fmla="*/ 29231 w 68724"/>
                    <a:gd name="connsiteY3" fmla="*/ 24077 h 114541"/>
                    <a:gd name="connsiteX4" fmla="*/ 29231 w 68724"/>
                    <a:gd name="connsiteY4" fmla="*/ 43869 h 114541"/>
                    <a:gd name="connsiteX5" fmla="*/ 65701 w 68724"/>
                    <a:gd name="connsiteY5" fmla="*/ 43869 h 114541"/>
                    <a:gd name="connsiteX6" fmla="*/ 65701 w 68724"/>
                    <a:gd name="connsiteY6" fmla="*/ 67946 h 114541"/>
                    <a:gd name="connsiteX7" fmla="*/ 29231 w 68724"/>
                    <a:gd name="connsiteY7" fmla="*/ 67946 h 114541"/>
                    <a:gd name="connsiteX8" fmla="*/ 29231 w 68724"/>
                    <a:gd name="connsiteY8" fmla="*/ 92207 h 114541"/>
                    <a:gd name="connsiteX9" fmla="*/ 72230 w 68724"/>
                    <a:gd name="connsiteY9" fmla="*/ 92207 h 114541"/>
                    <a:gd name="connsiteX10" fmla="*/ 72230 w 68724"/>
                    <a:gd name="connsiteY10" fmla="*/ 116282 h 114541"/>
                    <a:gd name="connsiteX11" fmla="*/ 0 w 68724"/>
                    <a:gd name="connsiteY11" fmla="*/ 116282 h 114541"/>
                    <a:gd name="connsiteX12" fmla="*/ 0 w 68724"/>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724" h="114541">
                      <a:moveTo>
                        <a:pt x="0" y="0"/>
                      </a:moveTo>
                      <a:lnTo>
                        <a:pt x="71016" y="0"/>
                      </a:lnTo>
                      <a:lnTo>
                        <a:pt x="71016" y="24077"/>
                      </a:lnTo>
                      <a:lnTo>
                        <a:pt x="29231" y="24077"/>
                      </a:lnTo>
                      <a:lnTo>
                        <a:pt x="29231" y="43869"/>
                      </a:lnTo>
                      <a:lnTo>
                        <a:pt x="65701" y="43869"/>
                      </a:lnTo>
                      <a:lnTo>
                        <a:pt x="65701" y="67946"/>
                      </a:lnTo>
                      <a:lnTo>
                        <a:pt x="29231" y="67946"/>
                      </a:lnTo>
                      <a:lnTo>
                        <a:pt x="29231" y="92207"/>
                      </a:lnTo>
                      <a:lnTo>
                        <a:pt x="72230" y="92207"/>
                      </a:lnTo>
                      <a:lnTo>
                        <a:pt x="72230" y="116282"/>
                      </a:lnTo>
                      <a:lnTo>
                        <a:pt x="0" y="116282"/>
                      </a:lnTo>
                      <a:lnTo>
                        <a:pt x="0" y="0"/>
                      </a:lnTo>
                      <a:close/>
                    </a:path>
                  </a:pathLst>
                </a:custGeom>
                <a:solidFill>
                  <a:srgbClr val="000000"/>
                </a:solidFill>
                <a:ln w="22908" cap="flat">
                  <a:noFill/>
                  <a:prstDash val="solid"/>
                  <a:miter/>
                </a:ln>
              </p:spPr>
              <p:txBody>
                <a:bodyPr rtlCol="0" anchor="ctr"/>
                <a:lstStyle/>
                <a:p>
                  <a:endParaRPr lang="fr-FR"/>
                </a:p>
              </p:txBody>
            </p:sp>
            <p:sp>
              <p:nvSpPr>
                <p:cNvPr id="52" name="Forme libre : forme 51">
                  <a:extLst>
                    <a:ext uri="{FF2B5EF4-FFF2-40B4-BE49-F238E27FC236}">
                      <a16:creationId xmlns:a16="http://schemas.microsoft.com/office/drawing/2014/main" id="{93B648D0-DD22-47B8-876E-059D57B79D52}"/>
                    </a:ext>
                  </a:extLst>
                </p:cNvPr>
                <p:cNvSpPr/>
                <p:nvPr/>
              </p:nvSpPr>
              <p:spPr>
                <a:xfrm>
                  <a:off x="-1346613" y="9567743"/>
                  <a:ext cx="68725" cy="114542"/>
                </a:xfrm>
                <a:custGeom>
                  <a:avLst/>
                  <a:gdLst>
                    <a:gd name="connsiteX0" fmla="*/ 23 w 68724"/>
                    <a:gd name="connsiteY0" fmla="*/ 2246 h 114541"/>
                    <a:gd name="connsiteX1" fmla="*/ 31132 w 68724"/>
                    <a:gd name="connsiteY1" fmla="*/ 0 h 114541"/>
                    <a:gd name="connsiteX2" fmla="*/ 81874 w 68724"/>
                    <a:gd name="connsiteY2" fmla="*/ 38532 h 114541"/>
                    <a:gd name="connsiteX3" fmla="*/ 33194 w 68724"/>
                    <a:gd name="connsiteY3" fmla="*/ 78255 h 114541"/>
                    <a:gd name="connsiteX4" fmla="*/ 29231 w 68724"/>
                    <a:gd name="connsiteY4" fmla="*/ 77911 h 114541"/>
                    <a:gd name="connsiteX5" fmla="*/ 29231 w 68724"/>
                    <a:gd name="connsiteY5" fmla="*/ 118482 h 114541"/>
                    <a:gd name="connsiteX6" fmla="*/ 0 w 68724"/>
                    <a:gd name="connsiteY6" fmla="*/ 118482 h 114541"/>
                    <a:gd name="connsiteX7" fmla="*/ 0 w 68724"/>
                    <a:gd name="connsiteY7" fmla="*/ 2246 h 114541"/>
                    <a:gd name="connsiteX8" fmla="*/ 52483 w 68724"/>
                    <a:gd name="connsiteY8" fmla="*/ 38532 h 114541"/>
                    <a:gd name="connsiteX9" fmla="*/ 35462 w 68724"/>
                    <a:gd name="connsiteY9" fmla="*/ 25291 h 114541"/>
                    <a:gd name="connsiteX10" fmla="*/ 29254 w 68724"/>
                    <a:gd name="connsiteY10" fmla="*/ 25796 h 114541"/>
                    <a:gd name="connsiteX11" fmla="*/ 29254 w 68724"/>
                    <a:gd name="connsiteY11" fmla="*/ 54522 h 114541"/>
                    <a:gd name="connsiteX12" fmla="*/ 34248 w 68724"/>
                    <a:gd name="connsiteY12" fmla="*/ 54888 h 114541"/>
                    <a:gd name="connsiteX13" fmla="*/ 52483 w 68724"/>
                    <a:gd name="connsiteY13" fmla="*/ 38532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8724" h="114541">
                      <a:moveTo>
                        <a:pt x="23" y="2246"/>
                      </a:moveTo>
                      <a:cubicBezTo>
                        <a:pt x="9828" y="1032"/>
                        <a:pt x="20136" y="0"/>
                        <a:pt x="31132" y="0"/>
                      </a:cubicBezTo>
                      <a:cubicBezTo>
                        <a:pt x="67259" y="0"/>
                        <a:pt x="81874" y="15831"/>
                        <a:pt x="81874" y="38532"/>
                      </a:cubicBezTo>
                      <a:cubicBezTo>
                        <a:pt x="81874" y="68129"/>
                        <a:pt x="57798" y="78255"/>
                        <a:pt x="33194" y="78255"/>
                      </a:cubicBezTo>
                      <a:cubicBezTo>
                        <a:pt x="31820" y="78255"/>
                        <a:pt x="30445" y="78072"/>
                        <a:pt x="29231" y="77911"/>
                      </a:cubicBezTo>
                      <a:lnTo>
                        <a:pt x="29231" y="118482"/>
                      </a:lnTo>
                      <a:lnTo>
                        <a:pt x="0" y="118482"/>
                      </a:lnTo>
                      <a:lnTo>
                        <a:pt x="0" y="2246"/>
                      </a:lnTo>
                      <a:close/>
                      <a:moveTo>
                        <a:pt x="52483" y="38532"/>
                      </a:moveTo>
                      <a:cubicBezTo>
                        <a:pt x="52483" y="30446"/>
                        <a:pt x="46641" y="25291"/>
                        <a:pt x="35462" y="25291"/>
                      </a:cubicBezTo>
                      <a:cubicBezTo>
                        <a:pt x="33561" y="25291"/>
                        <a:pt x="31499" y="25474"/>
                        <a:pt x="29254" y="25796"/>
                      </a:cubicBezTo>
                      <a:lnTo>
                        <a:pt x="29254" y="54522"/>
                      </a:lnTo>
                      <a:cubicBezTo>
                        <a:pt x="30972" y="54705"/>
                        <a:pt x="32690" y="54888"/>
                        <a:pt x="34248" y="54888"/>
                      </a:cubicBezTo>
                      <a:cubicBezTo>
                        <a:pt x="45954" y="54888"/>
                        <a:pt x="52483" y="47811"/>
                        <a:pt x="52483" y="38532"/>
                      </a:cubicBezTo>
                      <a:close/>
                    </a:path>
                  </a:pathLst>
                </a:custGeom>
                <a:solidFill>
                  <a:srgbClr val="000000"/>
                </a:solidFill>
                <a:ln w="22908" cap="flat">
                  <a:noFill/>
                  <a:prstDash val="solid"/>
                  <a:miter/>
                </a:ln>
              </p:spPr>
              <p:txBody>
                <a:bodyPr rtlCol="0" anchor="ctr"/>
                <a:lstStyle/>
                <a:p>
                  <a:endParaRPr lang="fr-FR"/>
                </a:p>
              </p:txBody>
            </p:sp>
            <p:sp>
              <p:nvSpPr>
                <p:cNvPr id="53" name="Forme libre : forme 52">
                  <a:extLst>
                    <a:ext uri="{FF2B5EF4-FFF2-40B4-BE49-F238E27FC236}">
                      <a16:creationId xmlns:a16="http://schemas.microsoft.com/office/drawing/2014/main" id="{AE026244-ECB6-4EBB-8D8A-49478CB96C48}"/>
                    </a:ext>
                  </a:extLst>
                </p:cNvPr>
                <p:cNvSpPr/>
                <p:nvPr/>
              </p:nvSpPr>
              <p:spPr>
                <a:xfrm>
                  <a:off x="-1235416" y="9567767"/>
                  <a:ext cx="91633" cy="114542"/>
                </a:xfrm>
                <a:custGeom>
                  <a:avLst/>
                  <a:gdLst>
                    <a:gd name="connsiteX0" fmla="*/ 0 w 91633"/>
                    <a:gd name="connsiteY0" fmla="*/ 2588 h 114541"/>
                    <a:gd name="connsiteX1" fmla="*/ 31110 w 91633"/>
                    <a:gd name="connsiteY1" fmla="*/ 0 h 114541"/>
                    <a:gd name="connsiteX2" fmla="*/ 83226 w 91633"/>
                    <a:gd name="connsiteY2" fmla="*/ 38371 h 114541"/>
                    <a:gd name="connsiteX3" fmla="*/ 62929 w 91633"/>
                    <a:gd name="connsiteY3" fmla="*/ 71726 h 114541"/>
                    <a:gd name="connsiteX4" fmla="*/ 92847 w 91633"/>
                    <a:gd name="connsiteY4" fmla="*/ 118504 h 114541"/>
                    <a:gd name="connsiteX5" fmla="*/ 58462 w 91633"/>
                    <a:gd name="connsiteY5" fmla="*/ 118504 h 114541"/>
                    <a:gd name="connsiteX6" fmla="*/ 34569 w 91633"/>
                    <a:gd name="connsiteY6" fmla="*/ 78622 h 114541"/>
                    <a:gd name="connsiteX7" fmla="*/ 29231 w 91633"/>
                    <a:gd name="connsiteY7" fmla="*/ 78622 h 114541"/>
                    <a:gd name="connsiteX8" fmla="*/ 29231 w 91633"/>
                    <a:gd name="connsiteY8" fmla="*/ 118504 h 114541"/>
                    <a:gd name="connsiteX9" fmla="*/ 0 w 91633"/>
                    <a:gd name="connsiteY9" fmla="*/ 118504 h 114541"/>
                    <a:gd name="connsiteX10" fmla="*/ 0 w 91633"/>
                    <a:gd name="connsiteY10" fmla="*/ 2588 h 114541"/>
                    <a:gd name="connsiteX11" fmla="*/ 35943 w 91633"/>
                    <a:gd name="connsiteY11" fmla="*/ 56239 h 114541"/>
                    <a:gd name="connsiteX12" fmla="*/ 53835 w 91633"/>
                    <a:gd name="connsiteY12" fmla="*/ 39540 h 114541"/>
                    <a:gd name="connsiteX13" fmla="*/ 35439 w 91633"/>
                    <a:gd name="connsiteY13" fmla="*/ 25108 h 114541"/>
                    <a:gd name="connsiteX14" fmla="*/ 29231 w 91633"/>
                    <a:gd name="connsiteY14" fmla="*/ 25611 h 114541"/>
                    <a:gd name="connsiteX15" fmla="*/ 29231 w 91633"/>
                    <a:gd name="connsiteY15" fmla="*/ 56217 h 114541"/>
                    <a:gd name="connsiteX16" fmla="*/ 35943 w 91633"/>
                    <a:gd name="connsiteY16" fmla="*/ 56217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1633" h="114541">
                      <a:moveTo>
                        <a:pt x="0" y="2588"/>
                      </a:moveTo>
                      <a:cubicBezTo>
                        <a:pt x="8934" y="1030"/>
                        <a:pt x="17548" y="0"/>
                        <a:pt x="31110" y="0"/>
                      </a:cubicBezTo>
                      <a:cubicBezTo>
                        <a:pt x="64487" y="0"/>
                        <a:pt x="83226" y="13241"/>
                        <a:pt x="83226" y="38371"/>
                      </a:cubicBezTo>
                      <a:cubicBezTo>
                        <a:pt x="83226" y="56607"/>
                        <a:pt x="74796" y="66548"/>
                        <a:pt x="62929" y="71726"/>
                      </a:cubicBezTo>
                      <a:lnTo>
                        <a:pt x="92847" y="118504"/>
                      </a:lnTo>
                      <a:lnTo>
                        <a:pt x="58462" y="118504"/>
                      </a:lnTo>
                      <a:lnTo>
                        <a:pt x="34569" y="78622"/>
                      </a:lnTo>
                      <a:lnTo>
                        <a:pt x="29231" y="78622"/>
                      </a:lnTo>
                      <a:lnTo>
                        <a:pt x="29231" y="118504"/>
                      </a:lnTo>
                      <a:lnTo>
                        <a:pt x="0" y="118504"/>
                      </a:lnTo>
                      <a:lnTo>
                        <a:pt x="0" y="2588"/>
                      </a:lnTo>
                      <a:close/>
                      <a:moveTo>
                        <a:pt x="35943" y="56239"/>
                      </a:moveTo>
                      <a:cubicBezTo>
                        <a:pt x="46092" y="56239"/>
                        <a:pt x="53835" y="48863"/>
                        <a:pt x="53835" y="39540"/>
                      </a:cubicBezTo>
                      <a:cubicBezTo>
                        <a:pt x="53835" y="30262"/>
                        <a:pt x="46619" y="25108"/>
                        <a:pt x="35439" y="25108"/>
                      </a:cubicBezTo>
                      <a:cubicBezTo>
                        <a:pt x="33538" y="25108"/>
                        <a:pt x="31476" y="25267"/>
                        <a:pt x="29231" y="25611"/>
                      </a:cubicBezTo>
                      <a:lnTo>
                        <a:pt x="29231" y="56217"/>
                      </a:lnTo>
                      <a:lnTo>
                        <a:pt x="35943" y="56217"/>
                      </a:lnTo>
                      <a:close/>
                    </a:path>
                  </a:pathLst>
                </a:custGeom>
                <a:solidFill>
                  <a:srgbClr val="000000"/>
                </a:solidFill>
                <a:ln w="22908" cap="flat">
                  <a:noFill/>
                  <a:prstDash val="solid"/>
                  <a:miter/>
                </a:ln>
              </p:spPr>
              <p:txBody>
                <a:bodyPr rtlCol="0" anchor="ctr"/>
                <a:lstStyle/>
                <a:p>
                  <a:endParaRPr lang="fr-FR"/>
                </a:p>
              </p:txBody>
            </p:sp>
            <p:sp>
              <p:nvSpPr>
                <p:cNvPr id="54" name="Forme libre : forme 53">
                  <a:extLst>
                    <a:ext uri="{FF2B5EF4-FFF2-40B4-BE49-F238E27FC236}">
                      <a16:creationId xmlns:a16="http://schemas.microsoft.com/office/drawing/2014/main" id="{A28CBD0C-041E-431B-8871-8A33C6ACD8AE}"/>
                    </a:ext>
                  </a:extLst>
                </p:cNvPr>
                <p:cNvSpPr/>
                <p:nvPr/>
              </p:nvSpPr>
              <p:spPr>
                <a:xfrm>
                  <a:off x="-1125136" y="9569989"/>
                  <a:ext cx="91633" cy="114542"/>
                </a:xfrm>
                <a:custGeom>
                  <a:avLst/>
                  <a:gdLst>
                    <a:gd name="connsiteX0" fmla="*/ 40250 w 91633"/>
                    <a:gd name="connsiteY0" fmla="*/ 0 h 114541"/>
                    <a:gd name="connsiteX1" fmla="*/ 72230 w 91633"/>
                    <a:gd name="connsiteY1" fmla="*/ 0 h 114541"/>
                    <a:gd name="connsiteX2" fmla="*/ 112480 w 91633"/>
                    <a:gd name="connsiteY2" fmla="*/ 116260 h 114541"/>
                    <a:gd name="connsiteX3" fmla="*/ 81691 w 91633"/>
                    <a:gd name="connsiteY3" fmla="*/ 116260 h 114541"/>
                    <a:gd name="connsiteX4" fmla="*/ 73948 w 91633"/>
                    <a:gd name="connsiteY4" fmla="*/ 93557 h 114541"/>
                    <a:gd name="connsiteX5" fmla="*/ 37157 w 91633"/>
                    <a:gd name="connsiteY5" fmla="*/ 93557 h 114541"/>
                    <a:gd name="connsiteX6" fmla="*/ 29414 w 91633"/>
                    <a:gd name="connsiteY6" fmla="*/ 116260 h 114541"/>
                    <a:gd name="connsiteX7" fmla="*/ 0 w 91633"/>
                    <a:gd name="connsiteY7" fmla="*/ 116260 h 114541"/>
                    <a:gd name="connsiteX8" fmla="*/ 40250 w 91633"/>
                    <a:gd name="connsiteY8" fmla="*/ 0 h 114541"/>
                    <a:gd name="connsiteX9" fmla="*/ 68106 w 91633"/>
                    <a:gd name="connsiteY9" fmla="*/ 69481 h 114541"/>
                    <a:gd name="connsiteX10" fmla="*/ 55553 w 91633"/>
                    <a:gd name="connsiteY10" fmla="*/ 30628 h 114541"/>
                    <a:gd name="connsiteX11" fmla="*/ 42655 w 91633"/>
                    <a:gd name="connsiteY11" fmla="*/ 69481 h 114541"/>
                    <a:gd name="connsiteX12" fmla="*/ 68106 w 91633"/>
                    <a:gd name="connsiteY12" fmla="*/ 69481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40250" y="0"/>
                      </a:moveTo>
                      <a:lnTo>
                        <a:pt x="72230" y="0"/>
                      </a:lnTo>
                      <a:lnTo>
                        <a:pt x="112480" y="116260"/>
                      </a:lnTo>
                      <a:lnTo>
                        <a:pt x="81691" y="116260"/>
                      </a:lnTo>
                      <a:lnTo>
                        <a:pt x="73948" y="93557"/>
                      </a:lnTo>
                      <a:lnTo>
                        <a:pt x="37157" y="93557"/>
                      </a:lnTo>
                      <a:lnTo>
                        <a:pt x="29414" y="116260"/>
                      </a:lnTo>
                      <a:lnTo>
                        <a:pt x="0" y="116260"/>
                      </a:lnTo>
                      <a:lnTo>
                        <a:pt x="40250" y="0"/>
                      </a:lnTo>
                      <a:close/>
                      <a:moveTo>
                        <a:pt x="68106" y="69481"/>
                      </a:moveTo>
                      <a:lnTo>
                        <a:pt x="55553" y="30628"/>
                      </a:lnTo>
                      <a:lnTo>
                        <a:pt x="42655" y="69481"/>
                      </a:lnTo>
                      <a:lnTo>
                        <a:pt x="68106" y="69481"/>
                      </a:lnTo>
                      <a:close/>
                    </a:path>
                  </a:pathLst>
                </a:custGeom>
                <a:solidFill>
                  <a:srgbClr val="000000"/>
                </a:solidFill>
                <a:ln w="22908" cap="flat">
                  <a:noFill/>
                  <a:prstDash val="solid"/>
                  <a:miter/>
                </a:ln>
              </p:spPr>
              <p:txBody>
                <a:bodyPr rtlCol="0" anchor="ctr"/>
                <a:lstStyle/>
                <a:p>
                  <a:endParaRPr lang="fr-FR"/>
                </a:p>
              </p:txBody>
            </p:sp>
            <p:sp>
              <p:nvSpPr>
                <p:cNvPr id="55" name="Forme libre : forme 54">
                  <a:extLst>
                    <a:ext uri="{FF2B5EF4-FFF2-40B4-BE49-F238E27FC236}">
                      <a16:creationId xmlns:a16="http://schemas.microsoft.com/office/drawing/2014/main" id="{47D666E2-CF1B-4D94-9DCB-2AEE51B035BD}"/>
                    </a:ext>
                  </a:extLst>
                </p:cNvPr>
                <p:cNvSpPr/>
                <p:nvPr/>
              </p:nvSpPr>
              <p:spPr>
                <a:xfrm>
                  <a:off x="-1005211" y="9569989"/>
                  <a:ext cx="68725" cy="114542"/>
                </a:xfrm>
                <a:custGeom>
                  <a:avLst/>
                  <a:gdLst>
                    <a:gd name="connsiteX0" fmla="*/ 29414 w 68724"/>
                    <a:gd name="connsiteY0" fmla="*/ 24077 h 114541"/>
                    <a:gd name="connsiteX1" fmla="*/ 0 w 68724"/>
                    <a:gd name="connsiteY1" fmla="*/ 24077 h 114541"/>
                    <a:gd name="connsiteX2" fmla="*/ 0 w 68724"/>
                    <a:gd name="connsiteY2" fmla="*/ 0 h 114541"/>
                    <a:gd name="connsiteX3" fmla="*/ 88060 w 68724"/>
                    <a:gd name="connsiteY3" fmla="*/ 0 h 114541"/>
                    <a:gd name="connsiteX4" fmla="*/ 88060 w 68724"/>
                    <a:gd name="connsiteY4" fmla="*/ 24077 h 114541"/>
                    <a:gd name="connsiteX5" fmla="*/ 58645 w 68724"/>
                    <a:gd name="connsiteY5" fmla="*/ 24077 h 114541"/>
                    <a:gd name="connsiteX6" fmla="*/ 58645 w 68724"/>
                    <a:gd name="connsiteY6" fmla="*/ 116260 h 114541"/>
                    <a:gd name="connsiteX7" fmla="*/ 29414 w 68724"/>
                    <a:gd name="connsiteY7" fmla="*/ 116260 h 114541"/>
                    <a:gd name="connsiteX8" fmla="*/ 29414 w 68724"/>
                    <a:gd name="connsiteY8" fmla="*/ 24077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24" h="114541">
                      <a:moveTo>
                        <a:pt x="29414" y="24077"/>
                      </a:moveTo>
                      <a:lnTo>
                        <a:pt x="0" y="24077"/>
                      </a:lnTo>
                      <a:lnTo>
                        <a:pt x="0" y="0"/>
                      </a:lnTo>
                      <a:lnTo>
                        <a:pt x="88060" y="0"/>
                      </a:lnTo>
                      <a:lnTo>
                        <a:pt x="88060" y="24077"/>
                      </a:lnTo>
                      <a:lnTo>
                        <a:pt x="58645" y="24077"/>
                      </a:lnTo>
                      <a:lnTo>
                        <a:pt x="58645" y="116260"/>
                      </a:lnTo>
                      <a:lnTo>
                        <a:pt x="29414" y="116260"/>
                      </a:lnTo>
                      <a:lnTo>
                        <a:pt x="29414" y="24077"/>
                      </a:lnTo>
                      <a:close/>
                    </a:path>
                  </a:pathLst>
                </a:custGeom>
                <a:solidFill>
                  <a:srgbClr val="000000"/>
                </a:solidFill>
                <a:ln w="22908" cap="flat">
                  <a:noFill/>
                  <a:prstDash val="solid"/>
                  <a:miter/>
                </a:ln>
              </p:spPr>
              <p:txBody>
                <a:bodyPr rtlCol="0" anchor="ctr"/>
                <a:lstStyle/>
                <a:p>
                  <a:endParaRPr lang="fr-FR"/>
                </a:p>
              </p:txBody>
            </p:sp>
            <p:sp>
              <p:nvSpPr>
                <p:cNvPr id="56" name="Forme libre : forme 55">
                  <a:extLst>
                    <a:ext uri="{FF2B5EF4-FFF2-40B4-BE49-F238E27FC236}">
                      <a16:creationId xmlns:a16="http://schemas.microsoft.com/office/drawing/2014/main" id="{41F1A09E-5835-4BC4-AAE0-5A98BF4A3A77}"/>
                    </a:ext>
                  </a:extLst>
                </p:cNvPr>
                <p:cNvSpPr/>
                <p:nvPr/>
              </p:nvSpPr>
              <p:spPr>
                <a:xfrm>
                  <a:off x="-890440" y="9569989"/>
                  <a:ext cx="22908" cy="114542"/>
                </a:xfrm>
                <a:custGeom>
                  <a:avLst/>
                  <a:gdLst>
                    <a:gd name="connsiteX0" fmla="*/ 0 w 22908"/>
                    <a:gd name="connsiteY0" fmla="*/ 0 h 114541"/>
                    <a:gd name="connsiteX1" fmla="*/ 29231 w 22908"/>
                    <a:gd name="connsiteY1" fmla="*/ 0 h 114541"/>
                    <a:gd name="connsiteX2" fmla="*/ 29231 w 22908"/>
                    <a:gd name="connsiteY2" fmla="*/ 116260 h 114541"/>
                    <a:gd name="connsiteX3" fmla="*/ 0 w 22908"/>
                    <a:gd name="connsiteY3" fmla="*/ 116260 h 114541"/>
                    <a:gd name="connsiteX4" fmla="*/ 0 w 22908"/>
                    <a:gd name="connsiteY4" fmla="*/ 0 h 11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08" h="114541">
                      <a:moveTo>
                        <a:pt x="0" y="0"/>
                      </a:moveTo>
                      <a:lnTo>
                        <a:pt x="29231" y="0"/>
                      </a:lnTo>
                      <a:lnTo>
                        <a:pt x="29231"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57" name="Forme libre : forme 56">
                  <a:extLst>
                    <a:ext uri="{FF2B5EF4-FFF2-40B4-BE49-F238E27FC236}">
                      <a16:creationId xmlns:a16="http://schemas.microsoft.com/office/drawing/2014/main" id="{7B42A15F-CE8A-4BBC-ABAF-71065E609858}"/>
                    </a:ext>
                  </a:extLst>
                </p:cNvPr>
                <p:cNvSpPr/>
                <p:nvPr/>
              </p:nvSpPr>
              <p:spPr>
                <a:xfrm>
                  <a:off x="-832047" y="9567767"/>
                  <a:ext cx="114542" cy="137450"/>
                </a:xfrm>
                <a:custGeom>
                  <a:avLst/>
                  <a:gdLst>
                    <a:gd name="connsiteX0" fmla="*/ 122972 w 114541"/>
                    <a:gd name="connsiteY0" fmla="*/ 124851 h 137450"/>
                    <a:gd name="connsiteX1" fmla="*/ 99582 w 114541"/>
                    <a:gd name="connsiteY1" fmla="*/ 143956 h 137450"/>
                    <a:gd name="connsiteX2" fmla="*/ 73948 w 114541"/>
                    <a:gd name="connsiteY2" fmla="*/ 119192 h 137450"/>
                    <a:gd name="connsiteX3" fmla="*/ 58989 w 114541"/>
                    <a:gd name="connsiteY3" fmla="*/ 120726 h 137450"/>
                    <a:gd name="connsiteX4" fmla="*/ 0 w 114541"/>
                    <a:gd name="connsiteY4" fmla="*/ 59859 h 137450"/>
                    <a:gd name="connsiteX5" fmla="*/ 58989 w 114541"/>
                    <a:gd name="connsiteY5" fmla="*/ 0 h 137450"/>
                    <a:gd name="connsiteX6" fmla="*/ 117634 w 114541"/>
                    <a:gd name="connsiteY6" fmla="*/ 59676 h 137450"/>
                    <a:gd name="connsiteX7" fmla="*/ 101117 w 114541"/>
                    <a:gd name="connsiteY7" fmla="*/ 104736 h 137450"/>
                    <a:gd name="connsiteX8" fmla="*/ 122972 w 114541"/>
                    <a:gd name="connsiteY8" fmla="*/ 124851 h 137450"/>
                    <a:gd name="connsiteX9" fmla="*/ 59012 w 114541"/>
                    <a:gd name="connsiteY9" fmla="*/ 94428 h 137450"/>
                    <a:gd name="connsiteX10" fmla="*/ 88243 w 114541"/>
                    <a:gd name="connsiteY10" fmla="*/ 60203 h 137450"/>
                    <a:gd name="connsiteX11" fmla="*/ 58829 w 114541"/>
                    <a:gd name="connsiteY11" fmla="*/ 26321 h 137450"/>
                    <a:gd name="connsiteX12" fmla="*/ 29414 w 114541"/>
                    <a:gd name="connsiteY12" fmla="*/ 60042 h 137450"/>
                    <a:gd name="connsiteX13" fmla="*/ 59012 w 114541"/>
                    <a:gd name="connsiteY13" fmla="*/ 94428 h 13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4541" h="137450">
                      <a:moveTo>
                        <a:pt x="122972" y="124851"/>
                      </a:moveTo>
                      <a:lnTo>
                        <a:pt x="99582" y="143956"/>
                      </a:lnTo>
                      <a:lnTo>
                        <a:pt x="73948" y="119192"/>
                      </a:lnTo>
                      <a:cubicBezTo>
                        <a:pt x="69298" y="120223"/>
                        <a:pt x="64327" y="120726"/>
                        <a:pt x="58989" y="120726"/>
                      </a:cubicBezTo>
                      <a:cubicBezTo>
                        <a:pt x="24947" y="120726"/>
                        <a:pt x="0" y="96811"/>
                        <a:pt x="0" y="59859"/>
                      </a:cubicBezTo>
                      <a:cubicBezTo>
                        <a:pt x="0" y="22885"/>
                        <a:pt x="25108" y="0"/>
                        <a:pt x="58989" y="0"/>
                      </a:cubicBezTo>
                      <a:cubicBezTo>
                        <a:pt x="93031" y="0"/>
                        <a:pt x="117634" y="23045"/>
                        <a:pt x="117634" y="59676"/>
                      </a:cubicBezTo>
                      <a:cubicBezTo>
                        <a:pt x="117634" y="78598"/>
                        <a:pt x="111609" y="94061"/>
                        <a:pt x="101117" y="104736"/>
                      </a:cubicBezTo>
                      <a:lnTo>
                        <a:pt x="122972" y="124851"/>
                      </a:lnTo>
                      <a:close/>
                      <a:moveTo>
                        <a:pt x="59012" y="94428"/>
                      </a:moveTo>
                      <a:cubicBezTo>
                        <a:pt x="75689" y="94428"/>
                        <a:pt x="88243" y="81530"/>
                        <a:pt x="88243" y="60203"/>
                      </a:cubicBezTo>
                      <a:cubicBezTo>
                        <a:pt x="88243" y="38875"/>
                        <a:pt x="75162" y="26321"/>
                        <a:pt x="58829" y="26321"/>
                      </a:cubicBezTo>
                      <a:cubicBezTo>
                        <a:pt x="42312" y="26321"/>
                        <a:pt x="29414" y="39058"/>
                        <a:pt x="29414" y="60042"/>
                      </a:cubicBezTo>
                      <a:cubicBezTo>
                        <a:pt x="29414" y="80477"/>
                        <a:pt x="42335" y="94428"/>
                        <a:pt x="59012" y="94428"/>
                      </a:cubicBezTo>
                      <a:close/>
                    </a:path>
                  </a:pathLst>
                </a:custGeom>
                <a:solidFill>
                  <a:srgbClr val="000000"/>
                </a:solidFill>
                <a:ln w="22908" cap="flat">
                  <a:noFill/>
                  <a:prstDash val="solid"/>
                  <a:miter/>
                </a:ln>
              </p:spPr>
              <p:txBody>
                <a:bodyPr rtlCol="0" anchor="ctr"/>
                <a:lstStyle/>
                <a:p>
                  <a:endParaRPr lang="fr-FR"/>
                </a:p>
              </p:txBody>
            </p:sp>
            <p:sp>
              <p:nvSpPr>
                <p:cNvPr id="58" name="Forme libre : forme 57">
                  <a:extLst>
                    <a:ext uri="{FF2B5EF4-FFF2-40B4-BE49-F238E27FC236}">
                      <a16:creationId xmlns:a16="http://schemas.microsoft.com/office/drawing/2014/main" id="{C4A7A996-3045-454E-8C3E-F3EE5390F6BA}"/>
                    </a:ext>
                  </a:extLst>
                </p:cNvPr>
                <p:cNvSpPr/>
                <p:nvPr/>
              </p:nvSpPr>
              <p:spPr>
                <a:xfrm>
                  <a:off x="-687358" y="9569989"/>
                  <a:ext cx="91633" cy="114542"/>
                </a:xfrm>
                <a:custGeom>
                  <a:avLst/>
                  <a:gdLst>
                    <a:gd name="connsiteX0" fmla="*/ 0 w 91633"/>
                    <a:gd name="connsiteY0" fmla="*/ 67580 h 114541"/>
                    <a:gd name="connsiteX1" fmla="*/ 0 w 91633"/>
                    <a:gd name="connsiteY1" fmla="*/ 0 h 114541"/>
                    <a:gd name="connsiteX2" fmla="*/ 29231 w 91633"/>
                    <a:gd name="connsiteY2" fmla="*/ 0 h 114541"/>
                    <a:gd name="connsiteX3" fmla="*/ 29231 w 91633"/>
                    <a:gd name="connsiteY3" fmla="*/ 69160 h 114541"/>
                    <a:gd name="connsiteX4" fmla="*/ 48153 w 91633"/>
                    <a:gd name="connsiteY4" fmla="*/ 92207 h 114541"/>
                    <a:gd name="connsiteX5" fmla="*/ 67076 w 91633"/>
                    <a:gd name="connsiteY5" fmla="*/ 69321 h 114541"/>
                    <a:gd name="connsiteX6" fmla="*/ 67076 w 91633"/>
                    <a:gd name="connsiteY6" fmla="*/ 22 h 114541"/>
                    <a:gd name="connsiteX7" fmla="*/ 94932 w 91633"/>
                    <a:gd name="connsiteY7" fmla="*/ 22 h 114541"/>
                    <a:gd name="connsiteX8" fmla="*/ 94932 w 91633"/>
                    <a:gd name="connsiteY8" fmla="*/ 67602 h 114541"/>
                    <a:gd name="connsiteX9" fmla="*/ 47993 w 91633"/>
                    <a:gd name="connsiteY9" fmla="*/ 118528 h 114541"/>
                    <a:gd name="connsiteX10" fmla="*/ 0 w 91633"/>
                    <a:gd name="connsiteY10" fmla="*/ 6758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633" h="114541">
                      <a:moveTo>
                        <a:pt x="0" y="67580"/>
                      </a:moveTo>
                      <a:lnTo>
                        <a:pt x="0" y="0"/>
                      </a:lnTo>
                      <a:lnTo>
                        <a:pt x="29231" y="0"/>
                      </a:lnTo>
                      <a:lnTo>
                        <a:pt x="29231" y="69160"/>
                      </a:lnTo>
                      <a:cubicBezTo>
                        <a:pt x="29231" y="85150"/>
                        <a:pt x="36630" y="92207"/>
                        <a:pt x="48153" y="92207"/>
                      </a:cubicBezTo>
                      <a:cubicBezTo>
                        <a:pt x="58989" y="92207"/>
                        <a:pt x="67076" y="85150"/>
                        <a:pt x="67076" y="69321"/>
                      </a:cubicBezTo>
                      <a:lnTo>
                        <a:pt x="67076" y="22"/>
                      </a:lnTo>
                      <a:lnTo>
                        <a:pt x="94932" y="22"/>
                      </a:lnTo>
                      <a:lnTo>
                        <a:pt x="94932" y="67602"/>
                      </a:lnTo>
                      <a:cubicBezTo>
                        <a:pt x="94932" y="101140"/>
                        <a:pt x="77911" y="118528"/>
                        <a:pt x="47993" y="118528"/>
                      </a:cubicBezTo>
                      <a:cubicBezTo>
                        <a:pt x="19426" y="118504"/>
                        <a:pt x="0" y="101117"/>
                        <a:pt x="0" y="67580"/>
                      </a:cubicBezTo>
                      <a:close/>
                    </a:path>
                  </a:pathLst>
                </a:custGeom>
                <a:solidFill>
                  <a:srgbClr val="000000"/>
                </a:solidFill>
                <a:ln w="22908" cap="flat">
                  <a:noFill/>
                  <a:prstDash val="solid"/>
                  <a:miter/>
                </a:ln>
              </p:spPr>
              <p:txBody>
                <a:bodyPr rtlCol="0" anchor="ctr"/>
                <a:lstStyle/>
                <a:p>
                  <a:endParaRPr lang="fr-FR"/>
                </a:p>
              </p:txBody>
            </p:sp>
            <p:sp>
              <p:nvSpPr>
                <p:cNvPr id="59" name="Forme libre : forme 58">
                  <a:extLst>
                    <a:ext uri="{FF2B5EF4-FFF2-40B4-BE49-F238E27FC236}">
                      <a16:creationId xmlns:a16="http://schemas.microsoft.com/office/drawing/2014/main" id="{D3261D97-0B8F-45C6-BA91-D6A3EBB6D658}"/>
                    </a:ext>
                  </a:extLst>
                </p:cNvPr>
                <p:cNvSpPr/>
                <p:nvPr/>
              </p:nvSpPr>
              <p:spPr>
                <a:xfrm>
                  <a:off x="-560194" y="9569989"/>
                  <a:ext cx="68725" cy="114542"/>
                </a:xfrm>
                <a:custGeom>
                  <a:avLst/>
                  <a:gdLst>
                    <a:gd name="connsiteX0" fmla="*/ 0 w 68724"/>
                    <a:gd name="connsiteY0" fmla="*/ 0 h 114541"/>
                    <a:gd name="connsiteX1" fmla="*/ 71039 w 68724"/>
                    <a:gd name="connsiteY1" fmla="*/ 0 h 114541"/>
                    <a:gd name="connsiteX2" fmla="*/ 71039 w 68724"/>
                    <a:gd name="connsiteY2" fmla="*/ 24077 h 114541"/>
                    <a:gd name="connsiteX3" fmla="*/ 29231 w 68724"/>
                    <a:gd name="connsiteY3" fmla="*/ 24077 h 114541"/>
                    <a:gd name="connsiteX4" fmla="*/ 29231 w 68724"/>
                    <a:gd name="connsiteY4" fmla="*/ 43869 h 114541"/>
                    <a:gd name="connsiteX5" fmla="*/ 65701 w 68724"/>
                    <a:gd name="connsiteY5" fmla="*/ 43869 h 114541"/>
                    <a:gd name="connsiteX6" fmla="*/ 65701 w 68724"/>
                    <a:gd name="connsiteY6" fmla="*/ 67946 h 114541"/>
                    <a:gd name="connsiteX7" fmla="*/ 29231 w 68724"/>
                    <a:gd name="connsiteY7" fmla="*/ 67946 h 114541"/>
                    <a:gd name="connsiteX8" fmla="*/ 29231 w 68724"/>
                    <a:gd name="connsiteY8" fmla="*/ 92207 h 114541"/>
                    <a:gd name="connsiteX9" fmla="*/ 72230 w 68724"/>
                    <a:gd name="connsiteY9" fmla="*/ 92207 h 114541"/>
                    <a:gd name="connsiteX10" fmla="*/ 72230 w 68724"/>
                    <a:gd name="connsiteY10" fmla="*/ 116282 h 114541"/>
                    <a:gd name="connsiteX11" fmla="*/ 0 w 68724"/>
                    <a:gd name="connsiteY11" fmla="*/ 116282 h 114541"/>
                    <a:gd name="connsiteX12" fmla="*/ 0 w 68724"/>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724" h="114541">
                      <a:moveTo>
                        <a:pt x="0" y="0"/>
                      </a:moveTo>
                      <a:lnTo>
                        <a:pt x="71039" y="0"/>
                      </a:lnTo>
                      <a:lnTo>
                        <a:pt x="71039" y="24077"/>
                      </a:lnTo>
                      <a:lnTo>
                        <a:pt x="29231" y="24077"/>
                      </a:lnTo>
                      <a:lnTo>
                        <a:pt x="29231" y="43869"/>
                      </a:lnTo>
                      <a:lnTo>
                        <a:pt x="65701" y="43869"/>
                      </a:lnTo>
                      <a:lnTo>
                        <a:pt x="65701" y="67946"/>
                      </a:lnTo>
                      <a:lnTo>
                        <a:pt x="29231" y="67946"/>
                      </a:lnTo>
                      <a:lnTo>
                        <a:pt x="29231" y="92207"/>
                      </a:lnTo>
                      <a:lnTo>
                        <a:pt x="72230" y="92207"/>
                      </a:lnTo>
                      <a:lnTo>
                        <a:pt x="72230" y="116282"/>
                      </a:lnTo>
                      <a:lnTo>
                        <a:pt x="0" y="116282"/>
                      </a:lnTo>
                      <a:lnTo>
                        <a:pt x="0" y="0"/>
                      </a:lnTo>
                      <a:close/>
                    </a:path>
                  </a:pathLst>
                </a:custGeom>
                <a:solidFill>
                  <a:srgbClr val="000000"/>
                </a:solidFill>
                <a:ln w="22908" cap="flat">
                  <a:noFill/>
                  <a:prstDash val="solid"/>
                  <a:miter/>
                </a:ln>
              </p:spPr>
              <p:txBody>
                <a:bodyPr rtlCol="0" anchor="ctr"/>
                <a:lstStyle/>
                <a:p>
                  <a:endParaRPr lang="fr-FR"/>
                </a:p>
              </p:txBody>
            </p:sp>
          </p:grpSp>
          <p:grpSp>
            <p:nvGrpSpPr>
              <p:cNvPr id="20" name="Espace réservé du contenu 9">
                <a:extLst>
                  <a:ext uri="{FF2B5EF4-FFF2-40B4-BE49-F238E27FC236}">
                    <a16:creationId xmlns:a16="http://schemas.microsoft.com/office/drawing/2014/main" id="{B972C743-EF4C-4B54-BB46-5764A734AF89}"/>
                  </a:ext>
                </a:extLst>
              </p:cNvPr>
              <p:cNvGrpSpPr/>
              <p:nvPr/>
            </p:nvGrpSpPr>
            <p:grpSpPr>
              <a:xfrm>
                <a:off x="-393535" y="9537482"/>
                <a:ext cx="3023899" cy="137450"/>
                <a:chOff x="-393535" y="9537482"/>
                <a:chExt cx="3023899" cy="137450"/>
              </a:xfrm>
              <a:solidFill>
                <a:srgbClr val="000000"/>
              </a:solidFill>
            </p:grpSpPr>
            <p:sp>
              <p:nvSpPr>
                <p:cNvPr id="21" name="Forme libre : forme 20">
                  <a:extLst>
                    <a:ext uri="{FF2B5EF4-FFF2-40B4-BE49-F238E27FC236}">
                      <a16:creationId xmlns:a16="http://schemas.microsoft.com/office/drawing/2014/main" id="{18BC4F91-9747-4095-9B50-906427CC05AC}"/>
                    </a:ext>
                  </a:extLst>
                </p:cNvPr>
                <p:cNvSpPr/>
                <p:nvPr/>
              </p:nvSpPr>
              <p:spPr>
                <a:xfrm>
                  <a:off x="-393535" y="9568270"/>
                  <a:ext cx="68725" cy="114542"/>
                </a:xfrm>
                <a:custGeom>
                  <a:avLst/>
                  <a:gdLst>
                    <a:gd name="connsiteX0" fmla="*/ 0 w 68724"/>
                    <a:gd name="connsiteY0" fmla="*/ 1902 h 114541"/>
                    <a:gd name="connsiteX1" fmla="*/ 26665 w 68724"/>
                    <a:gd name="connsiteY1" fmla="*/ 0 h 114541"/>
                    <a:gd name="connsiteX2" fmla="*/ 66892 w 68724"/>
                    <a:gd name="connsiteY2" fmla="*/ 32690 h 114541"/>
                    <a:gd name="connsiteX3" fmla="*/ 43503 w 68724"/>
                    <a:gd name="connsiteY3" fmla="*/ 66045 h 114541"/>
                    <a:gd name="connsiteX4" fmla="*/ 79446 w 68724"/>
                    <a:gd name="connsiteY4" fmla="*/ 118001 h 114541"/>
                    <a:gd name="connsiteX5" fmla="*/ 62769 w 68724"/>
                    <a:gd name="connsiteY5" fmla="*/ 118001 h 114541"/>
                    <a:gd name="connsiteX6" fmla="*/ 29231 w 68724"/>
                    <a:gd name="connsiteY6" fmla="*/ 69687 h 114541"/>
                    <a:gd name="connsiteX7" fmla="*/ 14089 w 68724"/>
                    <a:gd name="connsiteY7" fmla="*/ 70719 h 114541"/>
                    <a:gd name="connsiteX8" fmla="*/ 14089 w 68724"/>
                    <a:gd name="connsiteY8" fmla="*/ 118001 h 114541"/>
                    <a:gd name="connsiteX9" fmla="*/ 0 w 68724"/>
                    <a:gd name="connsiteY9" fmla="*/ 118001 h 114541"/>
                    <a:gd name="connsiteX10" fmla="*/ 0 w 68724"/>
                    <a:gd name="connsiteY10" fmla="*/ 1902 h 114541"/>
                    <a:gd name="connsiteX11" fmla="*/ 15990 w 68724"/>
                    <a:gd name="connsiteY11" fmla="*/ 57776 h 114541"/>
                    <a:gd name="connsiteX12" fmla="*/ 51773 w 68724"/>
                    <a:gd name="connsiteY12" fmla="*/ 33378 h 114541"/>
                    <a:gd name="connsiteX13" fmla="*/ 26138 w 68724"/>
                    <a:gd name="connsiteY13" fmla="*/ 13080 h 114541"/>
                    <a:gd name="connsiteX14" fmla="*/ 14089 w 68724"/>
                    <a:gd name="connsiteY14" fmla="*/ 13929 h 114541"/>
                    <a:gd name="connsiteX15" fmla="*/ 14089 w 68724"/>
                    <a:gd name="connsiteY15" fmla="*/ 57776 h 114541"/>
                    <a:gd name="connsiteX16" fmla="*/ 15990 w 68724"/>
                    <a:gd name="connsiteY16" fmla="*/ 5777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724" h="114541">
                      <a:moveTo>
                        <a:pt x="0" y="1902"/>
                      </a:moveTo>
                      <a:cubicBezTo>
                        <a:pt x="6689" y="1054"/>
                        <a:pt x="15646" y="0"/>
                        <a:pt x="26665" y="0"/>
                      </a:cubicBezTo>
                      <a:cubicBezTo>
                        <a:pt x="54178" y="0"/>
                        <a:pt x="66892" y="13241"/>
                        <a:pt x="66892" y="32690"/>
                      </a:cubicBezTo>
                      <a:cubicBezTo>
                        <a:pt x="66892" y="49711"/>
                        <a:pt x="55896" y="61601"/>
                        <a:pt x="43503" y="66045"/>
                      </a:cubicBezTo>
                      <a:lnTo>
                        <a:pt x="79446" y="118001"/>
                      </a:lnTo>
                      <a:lnTo>
                        <a:pt x="62769" y="118001"/>
                      </a:lnTo>
                      <a:lnTo>
                        <a:pt x="29231" y="69687"/>
                      </a:lnTo>
                      <a:cubicBezTo>
                        <a:pt x="23733" y="70719"/>
                        <a:pt x="17204" y="70536"/>
                        <a:pt x="14089" y="70719"/>
                      </a:cubicBezTo>
                      <a:lnTo>
                        <a:pt x="14089" y="118001"/>
                      </a:lnTo>
                      <a:lnTo>
                        <a:pt x="0" y="118001"/>
                      </a:lnTo>
                      <a:lnTo>
                        <a:pt x="0" y="1902"/>
                      </a:lnTo>
                      <a:close/>
                      <a:moveTo>
                        <a:pt x="15990" y="57776"/>
                      </a:moveTo>
                      <a:cubicBezTo>
                        <a:pt x="39540" y="57776"/>
                        <a:pt x="51773" y="50719"/>
                        <a:pt x="51773" y="33378"/>
                      </a:cubicBezTo>
                      <a:cubicBezTo>
                        <a:pt x="51773" y="21168"/>
                        <a:pt x="42312" y="13080"/>
                        <a:pt x="26138" y="13080"/>
                      </a:cubicBezTo>
                      <a:cubicBezTo>
                        <a:pt x="21144" y="13080"/>
                        <a:pt x="17365" y="13424"/>
                        <a:pt x="14089" y="13929"/>
                      </a:cubicBezTo>
                      <a:lnTo>
                        <a:pt x="14089" y="57776"/>
                      </a:lnTo>
                      <a:lnTo>
                        <a:pt x="15990" y="57776"/>
                      </a:lnTo>
                      <a:close/>
                    </a:path>
                  </a:pathLst>
                </a:custGeom>
                <a:solidFill>
                  <a:srgbClr val="000000"/>
                </a:solidFill>
                <a:ln w="22908" cap="flat">
                  <a:noFill/>
                  <a:prstDash val="solid"/>
                  <a:miter/>
                </a:ln>
              </p:spPr>
              <p:txBody>
                <a:bodyPr rtlCol="0" anchor="ctr"/>
                <a:lstStyle/>
                <a:p>
                  <a:endParaRPr lang="fr-FR"/>
                </a:p>
              </p:txBody>
            </p:sp>
            <p:sp>
              <p:nvSpPr>
                <p:cNvPr id="22" name="Forme libre : forme 21">
                  <a:extLst>
                    <a:ext uri="{FF2B5EF4-FFF2-40B4-BE49-F238E27FC236}">
                      <a16:creationId xmlns:a16="http://schemas.microsoft.com/office/drawing/2014/main" id="{82318D5E-3F9C-4D52-8138-A07651F63A8C}"/>
                    </a:ext>
                  </a:extLst>
                </p:cNvPr>
                <p:cNvSpPr/>
                <p:nvPr/>
              </p:nvSpPr>
              <p:spPr>
                <a:xfrm>
                  <a:off x="-279796" y="9537482"/>
                  <a:ext cx="45817" cy="137450"/>
                </a:xfrm>
                <a:custGeom>
                  <a:avLst/>
                  <a:gdLst>
                    <a:gd name="connsiteX0" fmla="*/ 0 w 45816"/>
                    <a:gd name="connsiteY0" fmla="*/ 32507 h 137450"/>
                    <a:gd name="connsiteX1" fmla="*/ 58989 w 45816"/>
                    <a:gd name="connsiteY1" fmla="*/ 32507 h 137450"/>
                    <a:gd name="connsiteX2" fmla="*/ 58989 w 45816"/>
                    <a:gd name="connsiteY2" fmla="*/ 45565 h 137450"/>
                    <a:gd name="connsiteX3" fmla="*/ 14111 w 45816"/>
                    <a:gd name="connsiteY3" fmla="*/ 45565 h 137450"/>
                    <a:gd name="connsiteX4" fmla="*/ 14111 w 45816"/>
                    <a:gd name="connsiteY4" fmla="*/ 81875 h 137450"/>
                    <a:gd name="connsiteX5" fmla="*/ 56767 w 45816"/>
                    <a:gd name="connsiteY5" fmla="*/ 81875 h 137450"/>
                    <a:gd name="connsiteX6" fmla="*/ 56767 w 45816"/>
                    <a:gd name="connsiteY6" fmla="*/ 94932 h 137450"/>
                    <a:gd name="connsiteX7" fmla="*/ 14111 w 45816"/>
                    <a:gd name="connsiteY7" fmla="*/ 94932 h 137450"/>
                    <a:gd name="connsiteX8" fmla="*/ 14111 w 45816"/>
                    <a:gd name="connsiteY8" fmla="*/ 135687 h 137450"/>
                    <a:gd name="connsiteX9" fmla="*/ 61234 w 45816"/>
                    <a:gd name="connsiteY9" fmla="*/ 135687 h 137450"/>
                    <a:gd name="connsiteX10" fmla="*/ 61234 w 45816"/>
                    <a:gd name="connsiteY10" fmla="*/ 148743 h 137450"/>
                    <a:gd name="connsiteX11" fmla="*/ 23 w 45816"/>
                    <a:gd name="connsiteY11" fmla="*/ 148743 h 137450"/>
                    <a:gd name="connsiteX12" fmla="*/ 23 w 45816"/>
                    <a:gd name="connsiteY12" fmla="*/ 32507 h 137450"/>
                    <a:gd name="connsiteX13" fmla="*/ 13585 w 45816"/>
                    <a:gd name="connsiteY13" fmla="*/ 15670 h 137450"/>
                    <a:gd name="connsiteX14" fmla="*/ 42472 w 45816"/>
                    <a:gd name="connsiteY14" fmla="*/ 0 h 137450"/>
                    <a:gd name="connsiteX15" fmla="*/ 48680 w 45816"/>
                    <a:gd name="connsiteY15" fmla="*/ 12027 h 137450"/>
                    <a:gd name="connsiteX16" fmla="*/ 18418 w 45816"/>
                    <a:gd name="connsiteY16" fmla="*/ 24925 h 137450"/>
                    <a:gd name="connsiteX17" fmla="*/ 13585 w 45816"/>
                    <a:gd name="connsiteY17" fmla="*/ 15670 h 13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816" h="137450">
                      <a:moveTo>
                        <a:pt x="0" y="32507"/>
                      </a:moveTo>
                      <a:lnTo>
                        <a:pt x="58989" y="32507"/>
                      </a:lnTo>
                      <a:lnTo>
                        <a:pt x="58989" y="45565"/>
                      </a:lnTo>
                      <a:lnTo>
                        <a:pt x="14111" y="45565"/>
                      </a:lnTo>
                      <a:lnTo>
                        <a:pt x="14111" y="81875"/>
                      </a:lnTo>
                      <a:lnTo>
                        <a:pt x="56767" y="81875"/>
                      </a:lnTo>
                      <a:lnTo>
                        <a:pt x="56767" y="94932"/>
                      </a:lnTo>
                      <a:lnTo>
                        <a:pt x="14111" y="94932"/>
                      </a:lnTo>
                      <a:lnTo>
                        <a:pt x="14111" y="135687"/>
                      </a:lnTo>
                      <a:lnTo>
                        <a:pt x="61234" y="135687"/>
                      </a:lnTo>
                      <a:lnTo>
                        <a:pt x="61234" y="148743"/>
                      </a:lnTo>
                      <a:lnTo>
                        <a:pt x="23" y="148743"/>
                      </a:lnTo>
                      <a:lnTo>
                        <a:pt x="23" y="32507"/>
                      </a:lnTo>
                      <a:close/>
                      <a:moveTo>
                        <a:pt x="13585" y="15670"/>
                      </a:moveTo>
                      <a:lnTo>
                        <a:pt x="42472" y="0"/>
                      </a:lnTo>
                      <a:lnTo>
                        <a:pt x="48680" y="12027"/>
                      </a:lnTo>
                      <a:lnTo>
                        <a:pt x="18418" y="24925"/>
                      </a:lnTo>
                      <a:lnTo>
                        <a:pt x="13585" y="15670"/>
                      </a:lnTo>
                      <a:close/>
                    </a:path>
                  </a:pathLst>
                </a:custGeom>
                <a:solidFill>
                  <a:srgbClr val="000000"/>
                </a:solidFill>
                <a:ln w="22908" cap="flat">
                  <a:noFill/>
                  <a:prstDash val="solid"/>
                  <a:miter/>
                </a:ln>
              </p:spPr>
              <p:txBody>
                <a:bodyPr rtlCol="0" anchor="ctr"/>
                <a:lstStyle/>
                <a:p>
                  <a:endParaRPr lang="fr-FR"/>
                </a:p>
              </p:txBody>
            </p:sp>
            <p:sp>
              <p:nvSpPr>
                <p:cNvPr id="23" name="Forme libre : forme 22">
                  <a:extLst>
                    <a:ext uri="{FF2B5EF4-FFF2-40B4-BE49-F238E27FC236}">
                      <a16:creationId xmlns:a16="http://schemas.microsoft.com/office/drawing/2014/main" id="{B3A91927-B81F-4E2F-B4DE-978658730F7F}"/>
                    </a:ext>
                  </a:extLst>
                </p:cNvPr>
                <p:cNvSpPr/>
                <p:nvPr/>
              </p:nvSpPr>
              <p:spPr>
                <a:xfrm>
                  <a:off x="-185826" y="9568248"/>
                  <a:ext cx="68725" cy="114542"/>
                </a:xfrm>
                <a:custGeom>
                  <a:avLst/>
                  <a:gdLst>
                    <a:gd name="connsiteX0" fmla="*/ 0 w 68724"/>
                    <a:gd name="connsiteY0" fmla="*/ 108722 h 114541"/>
                    <a:gd name="connsiteX1" fmla="*/ 6025 w 68724"/>
                    <a:gd name="connsiteY1" fmla="*/ 94954 h 114541"/>
                    <a:gd name="connsiteX2" fmla="*/ 39746 w 68724"/>
                    <a:gd name="connsiteY2" fmla="*/ 105790 h 114541"/>
                    <a:gd name="connsiteX3" fmla="*/ 59012 w 68724"/>
                    <a:gd name="connsiteY3" fmla="*/ 90144 h 114541"/>
                    <a:gd name="connsiteX4" fmla="*/ 33217 w 68724"/>
                    <a:gd name="connsiteY4" fmla="*/ 62104 h 114541"/>
                    <a:gd name="connsiteX5" fmla="*/ 4673 w 68724"/>
                    <a:gd name="connsiteY5" fmla="*/ 28726 h 114541"/>
                    <a:gd name="connsiteX6" fmla="*/ 40273 w 68724"/>
                    <a:gd name="connsiteY6" fmla="*/ 0 h 114541"/>
                    <a:gd name="connsiteX7" fmla="*/ 68977 w 68724"/>
                    <a:gd name="connsiteY7" fmla="*/ 7216 h 114541"/>
                    <a:gd name="connsiteX8" fmla="*/ 63479 w 68724"/>
                    <a:gd name="connsiteY8" fmla="*/ 20113 h 114541"/>
                    <a:gd name="connsiteX9" fmla="*/ 39402 w 68724"/>
                    <a:gd name="connsiteY9" fmla="*/ 13905 h 114541"/>
                    <a:gd name="connsiteX10" fmla="*/ 19632 w 68724"/>
                    <a:gd name="connsiteY10" fmla="*/ 27994 h 114541"/>
                    <a:gd name="connsiteX11" fmla="*/ 44396 w 68724"/>
                    <a:gd name="connsiteY11" fmla="*/ 51727 h 114541"/>
                    <a:gd name="connsiteX12" fmla="*/ 73971 w 68724"/>
                    <a:gd name="connsiteY12" fmla="*/ 89732 h 114541"/>
                    <a:gd name="connsiteX13" fmla="*/ 39242 w 68724"/>
                    <a:gd name="connsiteY13" fmla="*/ 119673 h 114541"/>
                    <a:gd name="connsiteX14" fmla="*/ 0 w 68724"/>
                    <a:gd name="connsiteY14" fmla="*/ 108722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724" h="114541">
                      <a:moveTo>
                        <a:pt x="0" y="108722"/>
                      </a:moveTo>
                      <a:lnTo>
                        <a:pt x="6025" y="94954"/>
                      </a:lnTo>
                      <a:cubicBezTo>
                        <a:pt x="17387" y="101301"/>
                        <a:pt x="27169" y="105790"/>
                        <a:pt x="39746" y="105790"/>
                      </a:cubicBezTo>
                      <a:cubicBezTo>
                        <a:pt x="51109" y="105790"/>
                        <a:pt x="59012" y="100132"/>
                        <a:pt x="59012" y="90144"/>
                      </a:cubicBezTo>
                      <a:cubicBezTo>
                        <a:pt x="59012" y="77934"/>
                        <a:pt x="50421" y="72253"/>
                        <a:pt x="33217" y="62104"/>
                      </a:cubicBezTo>
                      <a:cubicBezTo>
                        <a:pt x="14822" y="51109"/>
                        <a:pt x="4673" y="43686"/>
                        <a:pt x="4673" y="28726"/>
                      </a:cubicBezTo>
                      <a:cubicBezTo>
                        <a:pt x="4673" y="12736"/>
                        <a:pt x="19976" y="0"/>
                        <a:pt x="40273" y="0"/>
                      </a:cubicBezTo>
                      <a:cubicBezTo>
                        <a:pt x="51452" y="0"/>
                        <a:pt x="61600" y="2932"/>
                        <a:pt x="68977" y="7216"/>
                      </a:cubicBezTo>
                      <a:lnTo>
                        <a:pt x="63479" y="20113"/>
                      </a:lnTo>
                      <a:cubicBezTo>
                        <a:pt x="55919" y="16837"/>
                        <a:pt x="48520" y="13905"/>
                        <a:pt x="39402" y="13905"/>
                      </a:cubicBezTo>
                      <a:cubicBezTo>
                        <a:pt x="27536" y="13905"/>
                        <a:pt x="19632" y="19403"/>
                        <a:pt x="19632" y="27994"/>
                      </a:cubicBezTo>
                      <a:cubicBezTo>
                        <a:pt x="19632" y="35393"/>
                        <a:pt x="26001" y="41074"/>
                        <a:pt x="44396" y="51727"/>
                      </a:cubicBezTo>
                      <a:cubicBezTo>
                        <a:pt x="65037" y="63753"/>
                        <a:pt x="73971" y="72551"/>
                        <a:pt x="73971" y="89732"/>
                      </a:cubicBezTo>
                      <a:cubicBezTo>
                        <a:pt x="73971" y="107440"/>
                        <a:pt x="59356" y="119673"/>
                        <a:pt x="39242" y="119673"/>
                      </a:cubicBezTo>
                      <a:cubicBezTo>
                        <a:pt x="23733" y="119742"/>
                        <a:pt x="11867" y="115252"/>
                        <a:pt x="0" y="108722"/>
                      </a:cubicBezTo>
                      <a:close/>
                    </a:path>
                  </a:pathLst>
                </a:custGeom>
                <a:solidFill>
                  <a:srgbClr val="000000"/>
                </a:solidFill>
                <a:ln w="22908" cap="flat">
                  <a:noFill/>
                  <a:prstDash val="solid"/>
                  <a:miter/>
                </a:ln>
              </p:spPr>
              <p:txBody>
                <a:bodyPr rtlCol="0" anchor="ctr"/>
                <a:lstStyle/>
                <a:p>
                  <a:endParaRPr lang="fr-FR"/>
                </a:p>
              </p:txBody>
            </p:sp>
            <p:sp>
              <p:nvSpPr>
                <p:cNvPr id="24" name="Forme libre : forme 23">
                  <a:extLst>
                    <a:ext uri="{FF2B5EF4-FFF2-40B4-BE49-F238E27FC236}">
                      <a16:creationId xmlns:a16="http://schemas.microsoft.com/office/drawing/2014/main" id="{10E3788A-CDB9-4380-A8F7-ED796C1025E2}"/>
                    </a:ext>
                  </a:extLst>
                </p:cNvPr>
                <p:cNvSpPr/>
                <p:nvPr/>
              </p:nvSpPr>
              <p:spPr>
                <a:xfrm>
                  <a:off x="-73117" y="9569989"/>
                  <a:ext cx="45817" cy="114542"/>
                </a:xfrm>
                <a:custGeom>
                  <a:avLst/>
                  <a:gdLst>
                    <a:gd name="connsiteX0" fmla="*/ 0 w 45816"/>
                    <a:gd name="connsiteY0" fmla="*/ 0 h 114541"/>
                    <a:gd name="connsiteX1" fmla="*/ 58989 w 45816"/>
                    <a:gd name="connsiteY1" fmla="*/ 0 h 114541"/>
                    <a:gd name="connsiteX2" fmla="*/ 58989 w 45816"/>
                    <a:gd name="connsiteY2" fmla="*/ 13058 h 114541"/>
                    <a:gd name="connsiteX3" fmla="*/ 14111 w 45816"/>
                    <a:gd name="connsiteY3" fmla="*/ 13058 h 114541"/>
                    <a:gd name="connsiteX4" fmla="*/ 14111 w 45816"/>
                    <a:gd name="connsiteY4" fmla="*/ 49368 h 114541"/>
                    <a:gd name="connsiteX5" fmla="*/ 56767 w 45816"/>
                    <a:gd name="connsiteY5" fmla="*/ 49368 h 114541"/>
                    <a:gd name="connsiteX6" fmla="*/ 56767 w 45816"/>
                    <a:gd name="connsiteY6" fmla="*/ 62425 h 114541"/>
                    <a:gd name="connsiteX7" fmla="*/ 14111 w 45816"/>
                    <a:gd name="connsiteY7" fmla="*/ 62425 h 114541"/>
                    <a:gd name="connsiteX8" fmla="*/ 14111 w 45816"/>
                    <a:gd name="connsiteY8" fmla="*/ 103180 h 114541"/>
                    <a:gd name="connsiteX9" fmla="*/ 61234 w 45816"/>
                    <a:gd name="connsiteY9" fmla="*/ 103180 h 114541"/>
                    <a:gd name="connsiteX10" fmla="*/ 61234 w 45816"/>
                    <a:gd name="connsiteY10" fmla="*/ 116236 h 114541"/>
                    <a:gd name="connsiteX11" fmla="*/ 23 w 45816"/>
                    <a:gd name="connsiteY11" fmla="*/ 116236 h 114541"/>
                    <a:gd name="connsiteX12" fmla="*/ 23 w 45816"/>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816" h="114541">
                      <a:moveTo>
                        <a:pt x="0" y="0"/>
                      </a:moveTo>
                      <a:lnTo>
                        <a:pt x="58989" y="0"/>
                      </a:lnTo>
                      <a:lnTo>
                        <a:pt x="58989" y="13058"/>
                      </a:lnTo>
                      <a:lnTo>
                        <a:pt x="14111" y="13058"/>
                      </a:lnTo>
                      <a:lnTo>
                        <a:pt x="14111" y="49368"/>
                      </a:lnTo>
                      <a:lnTo>
                        <a:pt x="56767" y="49368"/>
                      </a:lnTo>
                      <a:lnTo>
                        <a:pt x="56767" y="62425"/>
                      </a:lnTo>
                      <a:lnTo>
                        <a:pt x="14111" y="62425"/>
                      </a:lnTo>
                      <a:lnTo>
                        <a:pt x="14111" y="103180"/>
                      </a:lnTo>
                      <a:lnTo>
                        <a:pt x="61234" y="103180"/>
                      </a:lnTo>
                      <a:lnTo>
                        <a:pt x="61234" y="116236"/>
                      </a:lnTo>
                      <a:lnTo>
                        <a:pt x="23" y="116236"/>
                      </a:lnTo>
                      <a:lnTo>
                        <a:pt x="23" y="0"/>
                      </a:lnTo>
                      <a:close/>
                    </a:path>
                  </a:pathLst>
                </a:custGeom>
                <a:solidFill>
                  <a:srgbClr val="000000"/>
                </a:solidFill>
                <a:ln w="22908" cap="flat">
                  <a:noFill/>
                  <a:prstDash val="solid"/>
                  <a:miter/>
                </a:ln>
              </p:spPr>
              <p:txBody>
                <a:bodyPr rtlCol="0" anchor="ctr"/>
                <a:lstStyle/>
                <a:p>
                  <a:endParaRPr lang="fr-FR"/>
                </a:p>
              </p:txBody>
            </p:sp>
            <p:sp>
              <p:nvSpPr>
                <p:cNvPr id="25" name="Forme libre : forme 24">
                  <a:extLst>
                    <a:ext uri="{FF2B5EF4-FFF2-40B4-BE49-F238E27FC236}">
                      <a16:creationId xmlns:a16="http://schemas.microsoft.com/office/drawing/2014/main" id="{3974620C-D81F-4FB7-91F6-ADE2BA5D14C6}"/>
                    </a:ext>
                  </a:extLst>
                </p:cNvPr>
                <p:cNvSpPr/>
                <p:nvPr/>
              </p:nvSpPr>
              <p:spPr>
                <a:xfrm>
                  <a:off x="16042" y="9569989"/>
                  <a:ext cx="91633" cy="114542"/>
                </a:xfrm>
                <a:custGeom>
                  <a:avLst/>
                  <a:gdLst>
                    <a:gd name="connsiteX0" fmla="*/ 42472 w 91633"/>
                    <a:gd name="connsiteY0" fmla="*/ 0 h 114541"/>
                    <a:gd name="connsiteX1" fmla="*/ 59333 w 91633"/>
                    <a:gd name="connsiteY1" fmla="*/ 0 h 114541"/>
                    <a:gd name="connsiteX2" fmla="*/ 101645 w 91633"/>
                    <a:gd name="connsiteY2" fmla="*/ 116260 h 114541"/>
                    <a:gd name="connsiteX3" fmla="*/ 85127 w 91633"/>
                    <a:gd name="connsiteY3" fmla="*/ 116260 h 114541"/>
                    <a:gd name="connsiteX4" fmla="*/ 72574 w 91633"/>
                    <a:gd name="connsiteY4" fmla="*/ 81004 h 114541"/>
                    <a:gd name="connsiteX5" fmla="*/ 27857 w 91633"/>
                    <a:gd name="connsiteY5" fmla="*/ 81004 h 114541"/>
                    <a:gd name="connsiteX6" fmla="*/ 15463 w 91633"/>
                    <a:gd name="connsiteY6" fmla="*/ 116260 h 114541"/>
                    <a:gd name="connsiteX7" fmla="*/ 0 w 91633"/>
                    <a:gd name="connsiteY7" fmla="*/ 116260 h 114541"/>
                    <a:gd name="connsiteX8" fmla="*/ 42472 w 91633"/>
                    <a:gd name="connsiteY8" fmla="*/ 0 h 114541"/>
                    <a:gd name="connsiteX9" fmla="*/ 68267 w 91633"/>
                    <a:gd name="connsiteY9" fmla="*/ 67946 h 114541"/>
                    <a:gd name="connsiteX10" fmla="*/ 50559 w 91633"/>
                    <a:gd name="connsiteY10" fmla="*/ 15990 h 114541"/>
                    <a:gd name="connsiteX11" fmla="*/ 32324 w 91633"/>
                    <a:gd name="connsiteY11" fmla="*/ 67946 h 114541"/>
                    <a:gd name="connsiteX12" fmla="*/ 68267 w 91633"/>
                    <a:gd name="connsiteY12" fmla="*/ 6794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42472" y="0"/>
                      </a:moveTo>
                      <a:lnTo>
                        <a:pt x="59333" y="0"/>
                      </a:lnTo>
                      <a:lnTo>
                        <a:pt x="101645" y="116260"/>
                      </a:lnTo>
                      <a:lnTo>
                        <a:pt x="85127" y="116260"/>
                      </a:lnTo>
                      <a:lnTo>
                        <a:pt x="72574" y="81004"/>
                      </a:lnTo>
                      <a:lnTo>
                        <a:pt x="27857" y="81004"/>
                      </a:lnTo>
                      <a:lnTo>
                        <a:pt x="15463" y="116260"/>
                      </a:lnTo>
                      <a:lnTo>
                        <a:pt x="0" y="116260"/>
                      </a:lnTo>
                      <a:lnTo>
                        <a:pt x="42472" y="0"/>
                      </a:lnTo>
                      <a:close/>
                      <a:moveTo>
                        <a:pt x="68267" y="67946"/>
                      </a:moveTo>
                      <a:lnTo>
                        <a:pt x="50559" y="15990"/>
                      </a:lnTo>
                      <a:lnTo>
                        <a:pt x="32324" y="67946"/>
                      </a:lnTo>
                      <a:lnTo>
                        <a:pt x="68267" y="67946"/>
                      </a:lnTo>
                      <a:close/>
                    </a:path>
                  </a:pathLst>
                </a:custGeom>
                <a:solidFill>
                  <a:srgbClr val="000000"/>
                </a:solidFill>
                <a:ln w="22908" cap="flat">
                  <a:noFill/>
                  <a:prstDash val="solid"/>
                  <a:miter/>
                </a:ln>
              </p:spPr>
              <p:txBody>
                <a:bodyPr rtlCol="0" anchor="ctr"/>
                <a:lstStyle/>
                <a:p>
                  <a:endParaRPr lang="fr-FR"/>
                </a:p>
              </p:txBody>
            </p:sp>
            <p:sp>
              <p:nvSpPr>
                <p:cNvPr id="26" name="Forme libre : forme 25">
                  <a:extLst>
                    <a:ext uri="{FF2B5EF4-FFF2-40B4-BE49-F238E27FC236}">
                      <a16:creationId xmlns:a16="http://schemas.microsoft.com/office/drawing/2014/main" id="{1FDE221E-3C81-4042-91B8-5E20A072E0EE}"/>
                    </a:ext>
                  </a:extLst>
                </p:cNvPr>
                <p:cNvSpPr/>
                <p:nvPr/>
              </p:nvSpPr>
              <p:spPr>
                <a:xfrm>
                  <a:off x="147307" y="9569989"/>
                  <a:ext cx="68725" cy="114542"/>
                </a:xfrm>
                <a:custGeom>
                  <a:avLst/>
                  <a:gdLst>
                    <a:gd name="connsiteX0" fmla="*/ 0 w 68724"/>
                    <a:gd name="connsiteY0" fmla="*/ 71383 h 114541"/>
                    <a:gd name="connsiteX1" fmla="*/ 0 w 68724"/>
                    <a:gd name="connsiteY1" fmla="*/ 0 h 114541"/>
                    <a:gd name="connsiteX2" fmla="*/ 14111 w 68724"/>
                    <a:gd name="connsiteY2" fmla="*/ 0 h 114541"/>
                    <a:gd name="connsiteX3" fmla="*/ 14111 w 68724"/>
                    <a:gd name="connsiteY3" fmla="*/ 68977 h 114541"/>
                    <a:gd name="connsiteX4" fmla="*/ 42838 w 68724"/>
                    <a:gd name="connsiteY4" fmla="*/ 104050 h 114541"/>
                    <a:gd name="connsiteX5" fmla="*/ 71909 w 68724"/>
                    <a:gd name="connsiteY5" fmla="*/ 68977 h 114541"/>
                    <a:gd name="connsiteX6" fmla="*/ 71909 w 68724"/>
                    <a:gd name="connsiteY6" fmla="*/ 0 h 114541"/>
                    <a:gd name="connsiteX7" fmla="*/ 85311 w 68724"/>
                    <a:gd name="connsiteY7" fmla="*/ 0 h 114541"/>
                    <a:gd name="connsiteX8" fmla="*/ 85311 w 68724"/>
                    <a:gd name="connsiteY8" fmla="*/ 71383 h 114541"/>
                    <a:gd name="connsiteX9" fmla="*/ 42838 w 68724"/>
                    <a:gd name="connsiteY9" fmla="*/ 117979 h 114541"/>
                    <a:gd name="connsiteX10" fmla="*/ 0 w 68724"/>
                    <a:gd name="connsiteY10" fmla="*/ 71383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724" h="114541">
                      <a:moveTo>
                        <a:pt x="0" y="71383"/>
                      </a:moveTo>
                      <a:lnTo>
                        <a:pt x="0" y="0"/>
                      </a:lnTo>
                      <a:lnTo>
                        <a:pt x="14111" y="0"/>
                      </a:lnTo>
                      <a:lnTo>
                        <a:pt x="14111" y="68977"/>
                      </a:lnTo>
                      <a:cubicBezTo>
                        <a:pt x="14111" y="93557"/>
                        <a:pt x="24443" y="104050"/>
                        <a:pt x="42838" y="104050"/>
                      </a:cubicBezTo>
                      <a:cubicBezTo>
                        <a:pt x="62265" y="104050"/>
                        <a:pt x="71909" y="93740"/>
                        <a:pt x="71909" y="68977"/>
                      </a:cubicBezTo>
                      <a:lnTo>
                        <a:pt x="71909" y="0"/>
                      </a:lnTo>
                      <a:lnTo>
                        <a:pt x="85311" y="0"/>
                      </a:lnTo>
                      <a:lnTo>
                        <a:pt x="85311" y="71383"/>
                      </a:lnTo>
                      <a:cubicBezTo>
                        <a:pt x="85311" y="104393"/>
                        <a:pt x="67075" y="117979"/>
                        <a:pt x="42838" y="117979"/>
                      </a:cubicBezTo>
                      <a:cubicBezTo>
                        <a:pt x="14982" y="118001"/>
                        <a:pt x="0" y="102836"/>
                        <a:pt x="0" y="71383"/>
                      </a:cubicBezTo>
                      <a:close/>
                    </a:path>
                  </a:pathLst>
                </a:custGeom>
                <a:solidFill>
                  <a:srgbClr val="000000"/>
                </a:solidFill>
                <a:ln w="22908" cap="flat">
                  <a:noFill/>
                  <a:prstDash val="solid"/>
                  <a:miter/>
                </a:ln>
              </p:spPr>
              <p:txBody>
                <a:bodyPr rtlCol="0" anchor="ctr"/>
                <a:lstStyle/>
                <a:p>
                  <a:endParaRPr lang="fr-FR"/>
                </a:p>
              </p:txBody>
            </p:sp>
            <p:sp>
              <p:nvSpPr>
                <p:cNvPr id="27" name="Forme libre : forme 26">
                  <a:extLst>
                    <a:ext uri="{FF2B5EF4-FFF2-40B4-BE49-F238E27FC236}">
                      <a16:creationId xmlns:a16="http://schemas.microsoft.com/office/drawing/2014/main" id="{AD605E06-4D44-4720-9A2B-236CCD5BC461}"/>
                    </a:ext>
                  </a:extLst>
                </p:cNvPr>
                <p:cNvSpPr/>
                <p:nvPr/>
              </p:nvSpPr>
              <p:spPr>
                <a:xfrm>
                  <a:off x="329085" y="9568270"/>
                  <a:ext cx="68725" cy="114542"/>
                </a:xfrm>
                <a:custGeom>
                  <a:avLst/>
                  <a:gdLst>
                    <a:gd name="connsiteX0" fmla="*/ 0 w 68724"/>
                    <a:gd name="connsiteY0" fmla="*/ 118506 h 114541"/>
                    <a:gd name="connsiteX1" fmla="*/ 0 w 68724"/>
                    <a:gd name="connsiteY1" fmla="*/ 1718 h 114541"/>
                    <a:gd name="connsiteX2" fmla="*/ 24237 w 68724"/>
                    <a:gd name="connsiteY2" fmla="*/ 0 h 114541"/>
                    <a:gd name="connsiteX3" fmla="*/ 89594 w 68724"/>
                    <a:gd name="connsiteY3" fmla="*/ 58486 h 114541"/>
                    <a:gd name="connsiteX4" fmla="*/ 23733 w 68724"/>
                    <a:gd name="connsiteY4" fmla="*/ 119719 h 114541"/>
                    <a:gd name="connsiteX5" fmla="*/ 0 w 68724"/>
                    <a:gd name="connsiteY5" fmla="*/ 118506 h 114541"/>
                    <a:gd name="connsiteX6" fmla="*/ 74635 w 68724"/>
                    <a:gd name="connsiteY6" fmla="*/ 58486 h 114541"/>
                    <a:gd name="connsiteX7" fmla="*/ 25107 w 68724"/>
                    <a:gd name="connsiteY7" fmla="*/ 13951 h 114541"/>
                    <a:gd name="connsiteX8" fmla="*/ 14111 w 68724"/>
                    <a:gd name="connsiteY8" fmla="*/ 14639 h 114541"/>
                    <a:gd name="connsiteX9" fmla="*/ 14111 w 68724"/>
                    <a:gd name="connsiteY9" fmla="*/ 105265 h 114541"/>
                    <a:gd name="connsiteX10" fmla="*/ 25107 w 68724"/>
                    <a:gd name="connsiteY10" fmla="*/ 105951 h 114541"/>
                    <a:gd name="connsiteX11" fmla="*/ 74635 w 68724"/>
                    <a:gd name="connsiteY11" fmla="*/ 5848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724" h="114541">
                      <a:moveTo>
                        <a:pt x="0" y="118506"/>
                      </a:moveTo>
                      <a:lnTo>
                        <a:pt x="0" y="1718"/>
                      </a:lnTo>
                      <a:cubicBezTo>
                        <a:pt x="5154" y="1054"/>
                        <a:pt x="13058" y="0"/>
                        <a:pt x="24237" y="0"/>
                      </a:cubicBezTo>
                      <a:cubicBezTo>
                        <a:pt x="66365" y="0"/>
                        <a:pt x="89594" y="23069"/>
                        <a:pt x="89594" y="58486"/>
                      </a:cubicBezTo>
                      <a:cubicBezTo>
                        <a:pt x="89594" y="99056"/>
                        <a:pt x="61394" y="119719"/>
                        <a:pt x="23733" y="119719"/>
                      </a:cubicBezTo>
                      <a:cubicBezTo>
                        <a:pt x="13081" y="119719"/>
                        <a:pt x="7056" y="119192"/>
                        <a:pt x="0" y="118506"/>
                      </a:cubicBezTo>
                      <a:close/>
                      <a:moveTo>
                        <a:pt x="74635" y="58486"/>
                      </a:moveTo>
                      <a:cubicBezTo>
                        <a:pt x="74635" y="30285"/>
                        <a:pt x="56240" y="13951"/>
                        <a:pt x="25107" y="13951"/>
                      </a:cubicBezTo>
                      <a:cubicBezTo>
                        <a:pt x="20457" y="13951"/>
                        <a:pt x="17204" y="14295"/>
                        <a:pt x="14111" y="14639"/>
                      </a:cubicBezTo>
                      <a:lnTo>
                        <a:pt x="14111" y="105265"/>
                      </a:lnTo>
                      <a:cubicBezTo>
                        <a:pt x="16860" y="105631"/>
                        <a:pt x="19953" y="105951"/>
                        <a:pt x="25107" y="105951"/>
                      </a:cubicBezTo>
                      <a:cubicBezTo>
                        <a:pt x="52804" y="105951"/>
                        <a:pt x="74635" y="92183"/>
                        <a:pt x="74635" y="58486"/>
                      </a:cubicBezTo>
                      <a:close/>
                    </a:path>
                  </a:pathLst>
                </a:custGeom>
                <a:solidFill>
                  <a:srgbClr val="000000"/>
                </a:solidFill>
                <a:ln w="22908" cap="flat">
                  <a:noFill/>
                  <a:prstDash val="solid"/>
                  <a:miter/>
                </a:ln>
              </p:spPr>
              <p:txBody>
                <a:bodyPr rtlCol="0" anchor="ctr"/>
                <a:lstStyle/>
                <a:p>
                  <a:endParaRPr lang="fr-FR"/>
                </a:p>
              </p:txBody>
            </p:sp>
            <p:sp>
              <p:nvSpPr>
                <p:cNvPr id="28" name="Forme libre : forme 27">
                  <a:extLst>
                    <a:ext uri="{FF2B5EF4-FFF2-40B4-BE49-F238E27FC236}">
                      <a16:creationId xmlns:a16="http://schemas.microsoft.com/office/drawing/2014/main" id="{C43FB59A-978F-4DB3-93C5-F4F2221DE828}"/>
                    </a:ext>
                  </a:extLst>
                </p:cNvPr>
                <p:cNvSpPr/>
                <p:nvPr/>
              </p:nvSpPr>
              <p:spPr>
                <a:xfrm>
                  <a:off x="459685" y="9569989"/>
                  <a:ext cx="45817" cy="114542"/>
                </a:xfrm>
                <a:custGeom>
                  <a:avLst/>
                  <a:gdLst>
                    <a:gd name="connsiteX0" fmla="*/ 0 w 45816"/>
                    <a:gd name="connsiteY0" fmla="*/ 0 h 114541"/>
                    <a:gd name="connsiteX1" fmla="*/ 58989 w 45816"/>
                    <a:gd name="connsiteY1" fmla="*/ 0 h 114541"/>
                    <a:gd name="connsiteX2" fmla="*/ 58989 w 45816"/>
                    <a:gd name="connsiteY2" fmla="*/ 13058 h 114541"/>
                    <a:gd name="connsiteX3" fmla="*/ 14112 w 45816"/>
                    <a:gd name="connsiteY3" fmla="*/ 13058 h 114541"/>
                    <a:gd name="connsiteX4" fmla="*/ 14112 w 45816"/>
                    <a:gd name="connsiteY4" fmla="*/ 49368 h 114541"/>
                    <a:gd name="connsiteX5" fmla="*/ 56767 w 45816"/>
                    <a:gd name="connsiteY5" fmla="*/ 49368 h 114541"/>
                    <a:gd name="connsiteX6" fmla="*/ 56767 w 45816"/>
                    <a:gd name="connsiteY6" fmla="*/ 62425 h 114541"/>
                    <a:gd name="connsiteX7" fmla="*/ 14112 w 45816"/>
                    <a:gd name="connsiteY7" fmla="*/ 62425 h 114541"/>
                    <a:gd name="connsiteX8" fmla="*/ 14112 w 45816"/>
                    <a:gd name="connsiteY8" fmla="*/ 103180 h 114541"/>
                    <a:gd name="connsiteX9" fmla="*/ 61234 w 45816"/>
                    <a:gd name="connsiteY9" fmla="*/ 103180 h 114541"/>
                    <a:gd name="connsiteX10" fmla="*/ 61234 w 45816"/>
                    <a:gd name="connsiteY10" fmla="*/ 116236 h 114541"/>
                    <a:gd name="connsiteX11" fmla="*/ 23 w 45816"/>
                    <a:gd name="connsiteY11" fmla="*/ 116236 h 114541"/>
                    <a:gd name="connsiteX12" fmla="*/ 23 w 45816"/>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816" h="114541">
                      <a:moveTo>
                        <a:pt x="0" y="0"/>
                      </a:moveTo>
                      <a:lnTo>
                        <a:pt x="58989" y="0"/>
                      </a:lnTo>
                      <a:lnTo>
                        <a:pt x="58989" y="13058"/>
                      </a:lnTo>
                      <a:lnTo>
                        <a:pt x="14112" y="13058"/>
                      </a:lnTo>
                      <a:lnTo>
                        <a:pt x="14112" y="49368"/>
                      </a:lnTo>
                      <a:lnTo>
                        <a:pt x="56767" y="49368"/>
                      </a:lnTo>
                      <a:lnTo>
                        <a:pt x="56767" y="62425"/>
                      </a:lnTo>
                      <a:lnTo>
                        <a:pt x="14112" y="62425"/>
                      </a:lnTo>
                      <a:lnTo>
                        <a:pt x="14112" y="103180"/>
                      </a:lnTo>
                      <a:lnTo>
                        <a:pt x="61234" y="103180"/>
                      </a:lnTo>
                      <a:lnTo>
                        <a:pt x="61234" y="116236"/>
                      </a:lnTo>
                      <a:lnTo>
                        <a:pt x="23" y="116236"/>
                      </a:lnTo>
                      <a:lnTo>
                        <a:pt x="23" y="0"/>
                      </a:lnTo>
                      <a:close/>
                    </a:path>
                  </a:pathLst>
                </a:custGeom>
                <a:solidFill>
                  <a:srgbClr val="000000"/>
                </a:solidFill>
                <a:ln w="22908" cap="flat">
                  <a:noFill/>
                  <a:prstDash val="solid"/>
                  <a:miter/>
                </a:ln>
              </p:spPr>
              <p:txBody>
                <a:bodyPr rtlCol="0" anchor="ctr"/>
                <a:lstStyle/>
                <a:p>
                  <a:endParaRPr lang="fr-FR"/>
                </a:p>
              </p:txBody>
            </p:sp>
            <p:sp>
              <p:nvSpPr>
                <p:cNvPr id="29" name="Forme libre : forme 28">
                  <a:extLst>
                    <a:ext uri="{FF2B5EF4-FFF2-40B4-BE49-F238E27FC236}">
                      <a16:creationId xmlns:a16="http://schemas.microsoft.com/office/drawing/2014/main" id="{D5EDD78A-4366-46BC-A208-D782E5BF36CF}"/>
                    </a:ext>
                  </a:extLst>
                </p:cNvPr>
                <p:cNvSpPr/>
                <p:nvPr/>
              </p:nvSpPr>
              <p:spPr>
                <a:xfrm>
                  <a:off x="553632" y="9568248"/>
                  <a:ext cx="68725" cy="114542"/>
                </a:xfrm>
                <a:custGeom>
                  <a:avLst/>
                  <a:gdLst>
                    <a:gd name="connsiteX0" fmla="*/ 0 w 68724"/>
                    <a:gd name="connsiteY0" fmla="*/ 108722 h 114541"/>
                    <a:gd name="connsiteX1" fmla="*/ 6025 w 68724"/>
                    <a:gd name="connsiteY1" fmla="*/ 94954 h 114541"/>
                    <a:gd name="connsiteX2" fmla="*/ 39746 w 68724"/>
                    <a:gd name="connsiteY2" fmla="*/ 105790 h 114541"/>
                    <a:gd name="connsiteX3" fmla="*/ 59012 w 68724"/>
                    <a:gd name="connsiteY3" fmla="*/ 90144 h 114541"/>
                    <a:gd name="connsiteX4" fmla="*/ 33217 w 68724"/>
                    <a:gd name="connsiteY4" fmla="*/ 62104 h 114541"/>
                    <a:gd name="connsiteX5" fmla="*/ 4673 w 68724"/>
                    <a:gd name="connsiteY5" fmla="*/ 28726 h 114541"/>
                    <a:gd name="connsiteX6" fmla="*/ 40273 w 68724"/>
                    <a:gd name="connsiteY6" fmla="*/ 0 h 114541"/>
                    <a:gd name="connsiteX7" fmla="*/ 68977 w 68724"/>
                    <a:gd name="connsiteY7" fmla="*/ 7216 h 114541"/>
                    <a:gd name="connsiteX8" fmla="*/ 63479 w 68724"/>
                    <a:gd name="connsiteY8" fmla="*/ 20113 h 114541"/>
                    <a:gd name="connsiteX9" fmla="*/ 39402 w 68724"/>
                    <a:gd name="connsiteY9" fmla="*/ 13905 h 114541"/>
                    <a:gd name="connsiteX10" fmla="*/ 19632 w 68724"/>
                    <a:gd name="connsiteY10" fmla="*/ 27994 h 114541"/>
                    <a:gd name="connsiteX11" fmla="*/ 44396 w 68724"/>
                    <a:gd name="connsiteY11" fmla="*/ 51727 h 114541"/>
                    <a:gd name="connsiteX12" fmla="*/ 73971 w 68724"/>
                    <a:gd name="connsiteY12" fmla="*/ 89732 h 114541"/>
                    <a:gd name="connsiteX13" fmla="*/ 39242 w 68724"/>
                    <a:gd name="connsiteY13" fmla="*/ 119673 h 114541"/>
                    <a:gd name="connsiteX14" fmla="*/ 0 w 68724"/>
                    <a:gd name="connsiteY14" fmla="*/ 108722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724" h="114541">
                      <a:moveTo>
                        <a:pt x="0" y="108722"/>
                      </a:moveTo>
                      <a:lnTo>
                        <a:pt x="6025" y="94954"/>
                      </a:lnTo>
                      <a:cubicBezTo>
                        <a:pt x="17387" y="101301"/>
                        <a:pt x="27169" y="105790"/>
                        <a:pt x="39746" y="105790"/>
                      </a:cubicBezTo>
                      <a:cubicBezTo>
                        <a:pt x="51108" y="105790"/>
                        <a:pt x="59012" y="100132"/>
                        <a:pt x="59012" y="90144"/>
                      </a:cubicBezTo>
                      <a:cubicBezTo>
                        <a:pt x="59012" y="77934"/>
                        <a:pt x="50421" y="72253"/>
                        <a:pt x="33217" y="62104"/>
                      </a:cubicBezTo>
                      <a:cubicBezTo>
                        <a:pt x="14821" y="51109"/>
                        <a:pt x="4673" y="43686"/>
                        <a:pt x="4673" y="28726"/>
                      </a:cubicBezTo>
                      <a:cubicBezTo>
                        <a:pt x="4673" y="12736"/>
                        <a:pt x="19976" y="0"/>
                        <a:pt x="40273" y="0"/>
                      </a:cubicBezTo>
                      <a:cubicBezTo>
                        <a:pt x="51452" y="0"/>
                        <a:pt x="61600" y="2932"/>
                        <a:pt x="68977" y="7216"/>
                      </a:cubicBezTo>
                      <a:lnTo>
                        <a:pt x="63479" y="20113"/>
                      </a:lnTo>
                      <a:cubicBezTo>
                        <a:pt x="55919" y="16837"/>
                        <a:pt x="48520" y="13905"/>
                        <a:pt x="39402" y="13905"/>
                      </a:cubicBezTo>
                      <a:cubicBezTo>
                        <a:pt x="27536" y="13905"/>
                        <a:pt x="19632" y="19403"/>
                        <a:pt x="19632" y="27994"/>
                      </a:cubicBezTo>
                      <a:cubicBezTo>
                        <a:pt x="19632" y="35393"/>
                        <a:pt x="26001" y="41074"/>
                        <a:pt x="44396" y="51727"/>
                      </a:cubicBezTo>
                      <a:cubicBezTo>
                        <a:pt x="65036" y="63753"/>
                        <a:pt x="73971" y="72551"/>
                        <a:pt x="73971" y="89732"/>
                      </a:cubicBezTo>
                      <a:cubicBezTo>
                        <a:pt x="73971" y="107440"/>
                        <a:pt x="59355" y="119673"/>
                        <a:pt x="39242" y="119673"/>
                      </a:cubicBezTo>
                      <a:cubicBezTo>
                        <a:pt x="23733" y="119742"/>
                        <a:pt x="11866" y="115252"/>
                        <a:pt x="0" y="108722"/>
                      </a:cubicBezTo>
                      <a:close/>
                    </a:path>
                  </a:pathLst>
                </a:custGeom>
                <a:solidFill>
                  <a:srgbClr val="000000"/>
                </a:solidFill>
                <a:ln w="22908" cap="flat">
                  <a:noFill/>
                  <a:prstDash val="solid"/>
                  <a:miter/>
                </a:ln>
              </p:spPr>
              <p:txBody>
                <a:bodyPr rtlCol="0" anchor="ctr"/>
                <a:lstStyle/>
                <a:p>
                  <a:endParaRPr lang="fr-FR"/>
                </a:p>
              </p:txBody>
            </p:sp>
            <p:sp>
              <p:nvSpPr>
                <p:cNvPr id="30" name="Forme libre : forme 29">
                  <a:extLst>
                    <a:ext uri="{FF2B5EF4-FFF2-40B4-BE49-F238E27FC236}">
                      <a16:creationId xmlns:a16="http://schemas.microsoft.com/office/drawing/2014/main" id="{2AC2E916-28A7-4AAD-A9CD-9732F2DA9040}"/>
                    </a:ext>
                  </a:extLst>
                </p:cNvPr>
                <p:cNvSpPr/>
                <p:nvPr/>
              </p:nvSpPr>
              <p:spPr>
                <a:xfrm>
                  <a:off x="718068" y="9568270"/>
                  <a:ext cx="68725" cy="114542"/>
                </a:xfrm>
                <a:custGeom>
                  <a:avLst/>
                  <a:gdLst>
                    <a:gd name="connsiteX0" fmla="*/ 0 w 68724"/>
                    <a:gd name="connsiteY0" fmla="*/ 1902 h 114541"/>
                    <a:gd name="connsiteX1" fmla="*/ 26665 w 68724"/>
                    <a:gd name="connsiteY1" fmla="*/ 0 h 114541"/>
                    <a:gd name="connsiteX2" fmla="*/ 66892 w 68724"/>
                    <a:gd name="connsiteY2" fmla="*/ 32690 h 114541"/>
                    <a:gd name="connsiteX3" fmla="*/ 43503 w 68724"/>
                    <a:gd name="connsiteY3" fmla="*/ 66045 h 114541"/>
                    <a:gd name="connsiteX4" fmla="*/ 79446 w 68724"/>
                    <a:gd name="connsiteY4" fmla="*/ 118001 h 114541"/>
                    <a:gd name="connsiteX5" fmla="*/ 62769 w 68724"/>
                    <a:gd name="connsiteY5" fmla="*/ 118001 h 114541"/>
                    <a:gd name="connsiteX6" fmla="*/ 29231 w 68724"/>
                    <a:gd name="connsiteY6" fmla="*/ 69687 h 114541"/>
                    <a:gd name="connsiteX7" fmla="*/ 14089 w 68724"/>
                    <a:gd name="connsiteY7" fmla="*/ 70719 h 114541"/>
                    <a:gd name="connsiteX8" fmla="*/ 14089 w 68724"/>
                    <a:gd name="connsiteY8" fmla="*/ 118001 h 114541"/>
                    <a:gd name="connsiteX9" fmla="*/ 0 w 68724"/>
                    <a:gd name="connsiteY9" fmla="*/ 118001 h 114541"/>
                    <a:gd name="connsiteX10" fmla="*/ 0 w 68724"/>
                    <a:gd name="connsiteY10" fmla="*/ 1902 h 114541"/>
                    <a:gd name="connsiteX11" fmla="*/ 16013 w 68724"/>
                    <a:gd name="connsiteY11" fmla="*/ 57776 h 114541"/>
                    <a:gd name="connsiteX12" fmla="*/ 51796 w 68724"/>
                    <a:gd name="connsiteY12" fmla="*/ 33378 h 114541"/>
                    <a:gd name="connsiteX13" fmla="*/ 26161 w 68724"/>
                    <a:gd name="connsiteY13" fmla="*/ 13080 h 114541"/>
                    <a:gd name="connsiteX14" fmla="*/ 14111 w 68724"/>
                    <a:gd name="connsiteY14" fmla="*/ 13929 h 114541"/>
                    <a:gd name="connsiteX15" fmla="*/ 14111 w 68724"/>
                    <a:gd name="connsiteY15" fmla="*/ 57776 h 114541"/>
                    <a:gd name="connsiteX16" fmla="*/ 16013 w 68724"/>
                    <a:gd name="connsiteY16" fmla="*/ 5777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724" h="114541">
                      <a:moveTo>
                        <a:pt x="0" y="1902"/>
                      </a:moveTo>
                      <a:cubicBezTo>
                        <a:pt x="6689" y="1054"/>
                        <a:pt x="15646" y="0"/>
                        <a:pt x="26665" y="0"/>
                      </a:cubicBezTo>
                      <a:cubicBezTo>
                        <a:pt x="54178" y="0"/>
                        <a:pt x="66892" y="13241"/>
                        <a:pt x="66892" y="32690"/>
                      </a:cubicBezTo>
                      <a:cubicBezTo>
                        <a:pt x="66892" y="49711"/>
                        <a:pt x="55896" y="61601"/>
                        <a:pt x="43503" y="66045"/>
                      </a:cubicBezTo>
                      <a:lnTo>
                        <a:pt x="79446" y="118001"/>
                      </a:lnTo>
                      <a:lnTo>
                        <a:pt x="62769" y="118001"/>
                      </a:lnTo>
                      <a:lnTo>
                        <a:pt x="29231" y="69687"/>
                      </a:lnTo>
                      <a:cubicBezTo>
                        <a:pt x="23733" y="70719"/>
                        <a:pt x="17204" y="70536"/>
                        <a:pt x="14089" y="70719"/>
                      </a:cubicBezTo>
                      <a:lnTo>
                        <a:pt x="14089" y="118001"/>
                      </a:lnTo>
                      <a:lnTo>
                        <a:pt x="0" y="118001"/>
                      </a:lnTo>
                      <a:lnTo>
                        <a:pt x="0" y="1902"/>
                      </a:lnTo>
                      <a:close/>
                      <a:moveTo>
                        <a:pt x="16013" y="57776"/>
                      </a:moveTo>
                      <a:cubicBezTo>
                        <a:pt x="39563" y="57776"/>
                        <a:pt x="51796" y="50719"/>
                        <a:pt x="51796" y="33378"/>
                      </a:cubicBezTo>
                      <a:cubicBezTo>
                        <a:pt x="51796" y="21168"/>
                        <a:pt x="42335" y="13080"/>
                        <a:pt x="26161" y="13080"/>
                      </a:cubicBezTo>
                      <a:cubicBezTo>
                        <a:pt x="21167" y="13080"/>
                        <a:pt x="17387" y="13424"/>
                        <a:pt x="14111" y="13929"/>
                      </a:cubicBezTo>
                      <a:lnTo>
                        <a:pt x="14111" y="57776"/>
                      </a:lnTo>
                      <a:lnTo>
                        <a:pt x="16013" y="57776"/>
                      </a:lnTo>
                      <a:close/>
                    </a:path>
                  </a:pathLst>
                </a:custGeom>
                <a:solidFill>
                  <a:srgbClr val="000000"/>
                </a:solidFill>
                <a:ln w="22908" cap="flat">
                  <a:noFill/>
                  <a:prstDash val="solid"/>
                  <a:miter/>
                </a:ln>
              </p:spPr>
              <p:txBody>
                <a:bodyPr rtlCol="0" anchor="ctr"/>
                <a:lstStyle/>
                <a:p>
                  <a:endParaRPr lang="fr-FR"/>
                </a:p>
              </p:txBody>
            </p:sp>
            <p:sp>
              <p:nvSpPr>
                <p:cNvPr id="31" name="Forme libre : forme 30">
                  <a:extLst>
                    <a:ext uri="{FF2B5EF4-FFF2-40B4-BE49-F238E27FC236}">
                      <a16:creationId xmlns:a16="http://schemas.microsoft.com/office/drawing/2014/main" id="{41F6333A-8B90-4248-9A3F-9BE3DD47C84E}"/>
                    </a:ext>
                  </a:extLst>
                </p:cNvPr>
                <p:cNvSpPr/>
                <p:nvPr/>
              </p:nvSpPr>
              <p:spPr>
                <a:xfrm>
                  <a:off x="831808" y="9537482"/>
                  <a:ext cx="45817" cy="137450"/>
                </a:xfrm>
                <a:custGeom>
                  <a:avLst/>
                  <a:gdLst>
                    <a:gd name="connsiteX0" fmla="*/ 0 w 45816"/>
                    <a:gd name="connsiteY0" fmla="*/ 32507 h 137450"/>
                    <a:gd name="connsiteX1" fmla="*/ 58989 w 45816"/>
                    <a:gd name="connsiteY1" fmla="*/ 32507 h 137450"/>
                    <a:gd name="connsiteX2" fmla="*/ 58989 w 45816"/>
                    <a:gd name="connsiteY2" fmla="*/ 45565 h 137450"/>
                    <a:gd name="connsiteX3" fmla="*/ 14111 w 45816"/>
                    <a:gd name="connsiteY3" fmla="*/ 45565 h 137450"/>
                    <a:gd name="connsiteX4" fmla="*/ 14111 w 45816"/>
                    <a:gd name="connsiteY4" fmla="*/ 81875 h 137450"/>
                    <a:gd name="connsiteX5" fmla="*/ 56767 w 45816"/>
                    <a:gd name="connsiteY5" fmla="*/ 81875 h 137450"/>
                    <a:gd name="connsiteX6" fmla="*/ 56767 w 45816"/>
                    <a:gd name="connsiteY6" fmla="*/ 94932 h 137450"/>
                    <a:gd name="connsiteX7" fmla="*/ 14111 w 45816"/>
                    <a:gd name="connsiteY7" fmla="*/ 94932 h 137450"/>
                    <a:gd name="connsiteX8" fmla="*/ 14111 w 45816"/>
                    <a:gd name="connsiteY8" fmla="*/ 135687 h 137450"/>
                    <a:gd name="connsiteX9" fmla="*/ 61234 w 45816"/>
                    <a:gd name="connsiteY9" fmla="*/ 135687 h 137450"/>
                    <a:gd name="connsiteX10" fmla="*/ 61234 w 45816"/>
                    <a:gd name="connsiteY10" fmla="*/ 148743 h 137450"/>
                    <a:gd name="connsiteX11" fmla="*/ 23 w 45816"/>
                    <a:gd name="connsiteY11" fmla="*/ 148743 h 137450"/>
                    <a:gd name="connsiteX12" fmla="*/ 23 w 45816"/>
                    <a:gd name="connsiteY12" fmla="*/ 32507 h 137450"/>
                    <a:gd name="connsiteX13" fmla="*/ 13585 w 45816"/>
                    <a:gd name="connsiteY13" fmla="*/ 15670 h 137450"/>
                    <a:gd name="connsiteX14" fmla="*/ 42472 w 45816"/>
                    <a:gd name="connsiteY14" fmla="*/ 0 h 137450"/>
                    <a:gd name="connsiteX15" fmla="*/ 48680 w 45816"/>
                    <a:gd name="connsiteY15" fmla="*/ 12027 h 137450"/>
                    <a:gd name="connsiteX16" fmla="*/ 18418 w 45816"/>
                    <a:gd name="connsiteY16" fmla="*/ 24925 h 137450"/>
                    <a:gd name="connsiteX17" fmla="*/ 13585 w 45816"/>
                    <a:gd name="connsiteY17" fmla="*/ 15670 h 13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816" h="137450">
                      <a:moveTo>
                        <a:pt x="0" y="32507"/>
                      </a:moveTo>
                      <a:lnTo>
                        <a:pt x="58989" y="32507"/>
                      </a:lnTo>
                      <a:lnTo>
                        <a:pt x="58989" y="45565"/>
                      </a:lnTo>
                      <a:lnTo>
                        <a:pt x="14111" y="45565"/>
                      </a:lnTo>
                      <a:lnTo>
                        <a:pt x="14111" y="81875"/>
                      </a:lnTo>
                      <a:lnTo>
                        <a:pt x="56767" y="81875"/>
                      </a:lnTo>
                      <a:lnTo>
                        <a:pt x="56767" y="94932"/>
                      </a:lnTo>
                      <a:lnTo>
                        <a:pt x="14111" y="94932"/>
                      </a:lnTo>
                      <a:lnTo>
                        <a:pt x="14111" y="135687"/>
                      </a:lnTo>
                      <a:lnTo>
                        <a:pt x="61234" y="135687"/>
                      </a:lnTo>
                      <a:lnTo>
                        <a:pt x="61234" y="148743"/>
                      </a:lnTo>
                      <a:lnTo>
                        <a:pt x="23" y="148743"/>
                      </a:lnTo>
                      <a:lnTo>
                        <a:pt x="23" y="32507"/>
                      </a:lnTo>
                      <a:close/>
                      <a:moveTo>
                        <a:pt x="13585" y="15670"/>
                      </a:moveTo>
                      <a:lnTo>
                        <a:pt x="42472" y="0"/>
                      </a:lnTo>
                      <a:lnTo>
                        <a:pt x="48680" y="12027"/>
                      </a:lnTo>
                      <a:lnTo>
                        <a:pt x="18418" y="24925"/>
                      </a:lnTo>
                      <a:lnTo>
                        <a:pt x="13585" y="15670"/>
                      </a:lnTo>
                      <a:close/>
                    </a:path>
                  </a:pathLst>
                </a:custGeom>
                <a:solidFill>
                  <a:srgbClr val="000000"/>
                </a:solidFill>
                <a:ln w="22908" cap="flat">
                  <a:noFill/>
                  <a:prstDash val="solid"/>
                  <a:miter/>
                </a:ln>
              </p:spPr>
              <p:txBody>
                <a:bodyPr rtlCol="0" anchor="ctr"/>
                <a:lstStyle/>
                <a:p>
                  <a:endParaRPr lang="fr-FR"/>
                </a:p>
              </p:txBody>
            </p:sp>
            <p:sp>
              <p:nvSpPr>
                <p:cNvPr id="32" name="Forme libre : forme 31">
                  <a:extLst>
                    <a:ext uri="{FF2B5EF4-FFF2-40B4-BE49-F238E27FC236}">
                      <a16:creationId xmlns:a16="http://schemas.microsoft.com/office/drawing/2014/main" id="{D4C8BBB9-A7B9-4E4F-8CE7-E7ADCFC9FA4D}"/>
                    </a:ext>
                  </a:extLst>
                </p:cNvPr>
                <p:cNvSpPr/>
                <p:nvPr/>
              </p:nvSpPr>
              <p:spPr>
                <a:xfrm>
                  <a:off x="934712" y="9569989"/>
                  <a:ext cx="45817" cy="114542"/>
                </a:xfrm>
                <a:custGeom>
                  <a:avLst/>
                  <a:gdLst>
                    <a:gd name="connsiteX0" fmla="*/ 0 w 45816"/>
                    <a:gd name="connsiteY0" fmla="*/ 0 h 114541"/>
                    <a:gd name="connsiteX1" fmla="*/ 54866 w 45816"/>
                    <a:gd name="connsiteY1" fmla="*/ 0 h 114541"/>
                    <a:gd name="connsiteX2" fmla="*/ 54866 w 45816"/>
                    <a:gd name="connsiteY2" fmla="*/ 13058 h 114541"/>
                    <a:gd name="connsiteX3" fmla="*/ 14111 w 45816"/>
                    <a:gd name="connsiteY3" fmla="*/ 13058 h 114541"/>
                    <a:gd name="connsiteX4" fmla="*/ 14111 w 45816"/>
                    <a:gd name="connsiteY4" fmla="*/ 50743 h 114541"/>
                    <a:gd name="connsiteX5" fmla="*/ 52643 w 45816"/>
                    <a:gd name="connsiteY5" fmla="*/ 50743 h 114541"/>
                    <a:gd name="connsiteX6" fmla="*/ 52643 w 45816"/>
                    <a:gd name="connsiteY6" fmla="*/ 63984 h 114541"/>
                    <a:gd name="connsiteX7" fmla="*/ 14111 w 45816"/>
                    <a:gd name="connsiteY7" fmla="*/ 63984 h 114541"/>
                    <a:gd name="connsiteX8" fmla="*/ 14111 w 45816"/>
                    <a:gd name="connsiteY8" fmla="*/ 116260 h 114541"/>
                    <a:gd name="connsiteX9" fmla="*/ 23 w 45816"/>
                    <a:gd name="connsiteY9" fmla="*/ 116260 h 114541"/>
                    <a:gd name="connsiteX10" fmla="*/ 23 w 45816"/>
                    <a:gd name="connsiteY10"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816" h="114541">
                      <a:moveTo>
                        <a:pt x="0" y="0"/>
                      </a:moveTo>
                      <a:lnTo>
                        <a:pt x="54866" y="0"/>
                      </a:lnTo>
                      <a:lnTo>
                        <a:pt x="54866" y="13058"/>
                      </a:lnTo>
                      <a:lnTo>
                        <a:pt x="14111" y="13058"/>
                      </a:lnTo>
                      <a:lnTo>
                        <a:pt x="14111" y="50743"/>
                      </a:lnTo>
                      <a:lnTo>
                        <a:pt x="52643" y="50743"/>
                      </a:lnTo>
                      <a:lnTo>
                        <a:pt x="52643" y="63984"/>
                      </a:lnTo>
                      <a:lnTo>
                        <a:pt x="14111" y="63984"/>
                      </a:lnTo>
                      <a:lnTo>
                        <a:pt x="14111" y="116260"/>
                      </a:lnTo>
                      <a:lnTo>
                        <a:pt x="23" y="116260"/>
                      </a:lnTo>
                      <a:lnTo>
                        <a:pt x="23" y="0"/>
                      </a:lnTo>
                      <a:close/>
                    </a:path>
                  </a:pathLst>
                </a:custGeom>
                <a:solidFill>
                  <a:srgbClr val="000000"/>
                </a:solidFill>
                <a:ln w="22908" cap="flat">
                  <a:noFill/>
                  <a:prstDash val="solid"/>
                  <a:miter/>
                </a:ln>
              </p:spPr>
              <p:txBody>
                <a:bodyPr rtlCol="0" anchor="ctr"/>
                <a:lstStyle/>
                <a:p>
                  <a:endParaRPr lang="fr-FR"/>
                </a:p>
              </p:txBody>
            </p:sp>
            <p:sp>
              <p:nvSpPr>
                <p:cNvPr id="33" name="Forme libre : forme 32">
                  <a:extLst>
                    <a:ext uri="{FF2B5EF4-FFF2-40B4-BE49-F238E27FC236}">
                      <a16:creationId xmlns:a16="http://schemas.microsoft.com/office/drawing/2014/main" id="{388E7B5E-8B59-490F-89EA-8F626521B42D}"/>
                    </a:ext>
                  </a:extLst>
                </p:cNvPr>
                <p:cNvSpPr/>
                <p:nvPr/>
              </p:nvSpPr>
              <p:spPr>
                <a:xfrm>
                  <a:off x="1026987" y="9537482"/>
                  <a:ext cx="45817" cy="137450"/>
                </a:xfrm>
                <a:custGeom>
                  <a:avLst/>
                  <a:gdLst>
                    <a:gd name="connsiteX0" fmla="*/ 0 w 45816"/>
                    <a:gd name="connsiteY0" fmla="*/ 32507 h 137450"/>
                    <a:gd name="connsiteX1" fmla="*/ 58989 w 45816"/>
                    <a:gd name="connsiteY1" fmla="*/ 32507 h 137450"/>
                    <a:gd name="connsiteX2" fmla="*/ 58989 w 45816"/>
                    <a:gd name="connsiteY2" fmla="*/ 45565 h 137450"/>
                    <a:gd name="connsiteX3" fmla="*/ 14111 w 45816"/>
                    <a:gd name="connsiteY3" fmla="*/ 45565 h 137450"/>
                    <a:gd name="connsiteX4" fmla="*/ 14111 w 45816"/>
                    <a:gd name="connsiteY4" fmla="*/ 81875 h 137450"/>
                    <a:gd name="connsiteX5" fmla="*/ 56767 w 45816"/>
                    <a:gd name="connsiteY5" fmla="*/ 81875 h 137450"/>
                    <a:gd name="connsiteX6" fmla="*/ 56767 w 45816"/>
                    <a:gd name="connsiteY6" fmla="*/ 94932 h 137450"/>
                    <a:gd name="connsiteX7" fmla="*/ 14111 w 45816"/>
                    <a:gd name="connsiteY7" fmla="*/ 94932 h 137450"/>
                    <a:gd name="connsiteX8" fmla="*/ 14111 w 45816"/>
                    <a:gd name="connsiteY8" fmla="*/ 135687 h 137450"/>
                    <a:gd name="connsiteX9" fmla="*/ 61234 w 45816"/>
                    <a:gd name="connsiteY9" fmla="*/ 135687 h 137450"/>
                    <a:gd name="connsiteX10" fmla="*/ 61234 w 45816"/>
                    <a:gd name="connsiteY10" fmla="*/ 148743 h 137450"/>
                    <a:gd name="connsiteX11" fmla="*/ 23 w 45816"/>
                    <a:gd name="connsiteY11" fmla="*/ 148743 h 137450"/>
                    <a:gd name="connsiteX12" fmla="*/ 23 w 45816"/>
                    <a:gd name="connsiteY12" fmla="*/ 32507 h 137450"/>
                    <a:gd name="connsiteX13" fmla="*/ 13562 w 45816"/>
                    <a:gd name="connsiteY13" fmla="*/ 15670 h 137450"/>
                    <a:gd name="connsiteX14" fmla="*/ 42449 w 45816"/>
                    <a:gd name="connsiteY14" fmla="*/ 0 h 137450"/>
                    <a:gd name="connsiteX15" fmla="*/ 48657 w 45816"/>
                    <a:gd name="connsiteY15" fmla="*/ 12027 h 137450"/>
                    <a:gd name="connsiteX16" fmla="*/ 18395 w 45816"/>
                    <a:gd name="connsiteY16" fmla="*/ 24925 h 137450"/>
                    <a:gd name="connsiteX17" fmla="*/ 13562 w 45816"/>
                    <a:gd name="connsiteY17" fmla="*/ 15670 h 137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5816" h="137450">
                      <a:moveTo>
                        <a:pt x="0" y="32507"/>
                      </a:moveTo>
                      <a:lnTo>
                        <a:pt x="58989" y="32507"/>
                      </a:lnTo>
                      <a:lnTo>
                        <a:pt x="58989" y="45565"/>
                      </a:lnTo>
                      <a:lnTo>
                        <a:pt x="14111" y="45565"/>
                      </a:lnTo>
                      <a:lnTo>
                        <a:pt x="14111" y="81875"/>
                      </a:lnTo>
                      <a:lnTo>
                        <a:pt x="56767" y="81875"/>
                      </a:lnTo>
                      <a:lnTo>
                        <a:pt x="56767" y="94932"/>
                      </a:lnTo>
                      <a:lnTo>
                        <a:pt x="14111" y="94932"/>
                      </a:lnTo>
                      <a:lnTo>
                        <a:pt x="14111" y="135687"/>
                      </a:lnTo>
                      <a:lnTo>
                        <a:pt x="61234" y="135687"/>
                      </a:lnTo>
                      <a:lnTo>
                        <a:pt x="61234" y="148743"/>
                      </a:lnTo>
                      <a:lnTo>
                        <a:pt x="23" y="148743"/>
                      </a:lnTo>
                      <a:lnTo>
                        <a:pt x="23" y="32507"/>
                      </a:lnTo>
                      <a:close/>
                      <a:moveTo>
                        <a:pt x="13562" y="15670"/>
                      </a:moveTo>
                      <a:lnTo>
                        <a:pt x="42449" y="0"/>
                      </a:lnTo>
                      <a:lnTo>
                        <a:pt x="48657" y="12027"/>
                      </a:lnTo>
                      <a:lnTo>
                        <a:pt x="18395" y="24925"/>
                      </a:lnTo>
                      <a:lnTo>
                        <a:pt x="13562" y="15670"/>
                      </a:lnTo>
                      <a:close/>
                    </a:path>
                  </a:pathLst>
                </a:custGeom>
                <a:solidFill>
                  <a:srgbClr val="000000"/>
                </a:solidFill>
                <a:ln w="22908" cap="flat">
                  <a:noFill/>
                  <a:prstDash val="solid"/>
                  <a:miter/>
                </a:ln>
              </p:spPr>
              <p:txBody>
                <a:bodyPr rtlCol="0" anchor="ctr"/>
                <a:lstStyle/>
                <a:p>
                  <a:endParaRPr lang="fr-FR"/>
                </a:p>
              </p:txBody>
            </p:sp>
            <p:sp>
              <p:nvSpPr>
                <p:cNvPr id="34" name="Forme libre : forme 33">
                  <a:extLst>
                    <a:ext uri="{FF2B5EF4-FFF2-40B4-BE49-F238E27FC236}">
                      <a16:creationId xmlns:a16="http://schemas.microsoft.com/office/drawing/2014/main" id="{B32200FF-4062-48F2-80AD-F9E108F3B404}"/>
                    </a:ext>
                  </a:extLst>
                </p:cNvPr>
                <p:cNvSpPr/>
                <p:nvPr/>
              </p:nvSpPr>
              <p:spPr>
                <a:xfrm>
                  <a:off x="1129891" y="9568270"/>
                  <a:ext cx="68725" cy="114542"/>
                </a:xfrm>
                <a:custGeom>
                  <a:avLst/>
                  <a:gdLst>
                    <a:gd name="connsiteX0" fmla="*/ 0 w 68724"/>
                    <a:gd name="connsiteY0" fmla="*/ 1902 h 114541"/>
                    <a:gd name="connsiteX1" fmla="*/ 26665 w 68724"/>
                    <a:gd name="connsiteY1" fmla="*/ 0 h 114541"/>
                    <a:gd name="connsiteX2" fmla="*/ 66915 w 68724"/>
                    <a:gd name="connsiteY2" fmla="*/ 32690 h 114541"/>
                    <a:gd name="connsiteX3" fmla="*/ 43526 w 68724"/>
                    <a:gd name="connsiteY3" fmla="*/ 66045 h 114541"/>
                    <a:gd name="connsiteX4" fmla="*/ 79469 w 68724"/>
                    <a:gd name="connsiteY4" fmla="*/ 118001 h 114541"/>
                    <a:gd name="connsiteX5" fmla="*/ 62769 w 68724"/>
                    <a:gd name="connsiteY5" fmla="*/ 118001 h 114541"/>
                    <a:gd name="connsiteX6" fmla="*/ 29231 w 68724"/>
                    <a:gd name="connsiteY6" fmla="*/ 69687 h 114541"/>
                    <a:gd name="connsiteX7" fmla="*/ 14088 w 68724"/>
                    <a:gd name="connsiteY7" fmla="*/ 70719 h 114541"/>
                    <a:gd name="connsiteX8" fmla="*/ 14088 w 68724"/>
                    <a:gd name="connsiteY8" fmla="*/ 118001 h 114541"/>
                    <a:gd name="connsiteX9" fmla="*/ 0 w 68724"/>
                    <a:gd name="connsiteY9" fmla="*/ 118001 h 114541"/>
                    <a:gd name="connsiteX10" fmla="*/ 0 w 68724"/>
                    <a:gd name="connsiteY10" fmla="*/ 1902 h 114541"/>
                    <a:gd name="connsiteX11" fmla="*/ 15990 w 68724"/>
                    <a:gd name="connsiteY11" fmla="*/ 57776 h 114541"/>
                    <a:gd name="connsiteX12" fmla="*/ 51773 w 68724"/>
                    <a:gd name="connsiteY12" fmla="*/ 33378 h 114541"/>
                    <a:gd name="connsiteX13" fmla="*/ 26161 w 68724"/>
                    <a:gd name="connsiteY13" fmla="*/ 13080 h 114541"/>
                    <a:gd name="connsiteX14" fmla="*/ 14111 w 68724"/>
                    <a:gd name="connsiteY14" fmla="*/ 13929 h 114541"/>
                    <a:gd name="connsiteX15" fmla="*/ 14111 w 68724"/>
                    <a:gd name="connsiteY15" fmla="*/ 57776 h 114541"/>
                    <a:gd name="connsiteX16" fmla="*/ 15990 w 68724"/>
                    <a:gd name="connsiteY16" fmla="*/ 5777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8724" h="114541">
                      <a:moveTo>
                        <a:pt x="0" y="1902"/>
                      </a:moveTo>
                      <a:cubicBezTo>
                        <a:pt x="6689" y="1054"/>
                        <a:pt x="15646" y="0"/>
                        <a:pt x="26665" y="0"/>
                      </a:cubicBezTo>
                      <a:cubicBezTo>
                        <a:pt x="54178" y="0"/>
                        <a:pt x="66915" y="13241"/>
                        <a:pt x="66915" y="32690"/>
                      </a:cubicBezTo>
                      <a:cubicBezTo>
                        <a:pt x="66915" y="49711"/>
                        <a:pt x="55919" y="61601"/>
                        <a:pt x="43526" y="66045"/>
                      </a:cubicBezTo>
                      <a:lnTo>
                        <a:pt x="79469" y="118001"/>
                      </a:lnTo>
                      <a:lnTo>
                        <a:pt x="62769" y="118001"/>
                      </a:lnTo>
                      <a:lnTo>
                        <a:pt x="29231" y="69687"/>
                      </a:lnTo>
                      <a:cubicBezTo>
                        <a:pt x="23733" y="70719"/>
                        <a:pt x="17204" y="70536"/>
                        <a:pt x="14088" y="70719"/>
                      </a:cubicBezTo>
                      <a:lnTo>
                        <a:pt x="14088" y="118001"/>
                      </a:lnTo>
                      <a:lnTo>
                        <a:pt x="0" y="118001"/>
                      </a:lnTo>
                      <a:lnTo>
                        <a:pt x="0" y="1902"/>
                      </a:lnTo>
                      <a:close/>
                      <a:moveTo>
                        <a:pt x="15990" y="57776"/>
                      </a:moveTo>
                      <a:cubicBezTo>
                        <a:pt x="39562" y="57776"/>
                        <a:pt x="51773" y="50719"/>
                        <a:pt x="51773" y="33378"/>
                      </a:cubicBezTo>
                      <a:cubicBezTo>
                        <a:pt x="51773" y="21168"/>
                        <a:pt x="42312" y="13080"/>
                        <a:pt x="26161" y="13080"/>
                      </a:cubicBezTo>
                      <a:cubicBezTo>
                        <a:pt x="21167" y="13080"/>
                        <a:pt x="17387" y="13424"/>
                        <a:pt x="14111" y="13929"/>
                      </a:cubicBezTo>
                      <a:lnTo>
                        <a:pt x="14111" y="57776"/>
                      </a:lnTo>
                      <a:lnTo>
                        <a:pt x="15990" y="57776"/>
                      </a:lnTo>
                      <a:close/>
                    </a:path>
                  </a:pathLst>
                </a:custGeom>
                <a:solidFill>
                  <a:srgbClr val="000000"/>
                </a:solidFill>
                <a:ln w="22908" cap="flat">
                  <a:noFill/>
                  <a:prstDash val="solid"/>
                  <a:miter/>
                </a:ln>
              </p:spPr>
              <p:txBody>
                <a:bodyPr rtlCol="0" anchor="ctr"/>
                <a:lstStyle/>
                <a:p>
                  <a:endParaRPr lang="fr-FR"/>
                </a:p>
              </p:txBody>
            </p:sp>
            <p:sp>
              <p:nvSpPr>
                <p:cNvPr id="35" name="Forme libre : forme 34">
                  <a:extLst>
                    <a:ext uri="{FF2B5EF4-FFF2-40B4-BE49-F238E27FC236}">
                      <a16:creationId xmlns:a16="http://schemas.microsoft.com/office/drawing/2014/main" id="{9E8BFC68-C320-4E60-9C59-E3F9462BA17C}"/>
                    </a:ext>
                  </a:extLst>
                </p:cNvPr>
                <p:cNvSpPr/>
                <p:nvPr/>
              </p:nvSpPr>
              <p:spPr>
                <a:xfrm>
                  <a:off x="1243631" y="9569989"/>
                  <a:ext cx="45817" cy="114542"/>
                </a:xfrm>
                <a:custGeom>
                  <a:avLst/>
                  <a:gdLst>
                    <a:gd name="connsiteX0" fmla="*/ 0 w 45816"/>
                    <a:gd name="connsiteY0" fmla="*/ 0 h 114541"/>
                    <a:gd name="connsiteX1" fmla="*/ 58989 w 45816"/>
                    <a:gd name="connsiteY1" fmla="*/ 0 h 114541"/>
                    <a:gd name="connsiteX2" fmla="*/ 58989 w 45816"/>
                    <a:gd name="connsiteY2" fmla="*/ 13058 h 114541"/>
                    <a:gd name="connsiteX3" fmla="*/ 14111 w 45816"/>
                    <a:gd name="connsiteY3" fmla="*/ 13058 h 114541"/>
                    <a:gd name="connsiteX4" fmla="*/ 14111 w 45816"/>
                    <a:gd name="connsiteY4" fmla="*/ 49368 h 114541"/>
                    <a:gd name="connsiteX5" fmla="*/ 56767 w 45816"/>
                    <a:gd name="connsiteY5" fmla="*/ 49368 h 114541"/>
                    <a:gd name="connsiteX6" fmla="*/ 56767 w 45816"/>
                    <a:gd name="connsiteY6" fmla="*/ 62425 h 114541"/>
                    <a:gd name="connsiteX7" fmla="*/ 14111 w 45816"/>
                    <a:gd name="connsiteY7" fmla="*/ 62425 h 114541"/>
                    <a:gd name="connsiteX8" fmla="*/ 14111 w 45816"/>
                    <a:gd name="connsiteY8" fmla="*/ 103180 h 114541"/>
                    <a:gd name="connsiteX9" fmla="*/ 61234 w 45816"/>
                    <a:gd name="connsiteY9" fmla="*/ 103180 h 114541"/>
                    <a:gd name="connsiteX10" fmla="*/ 61234 w 45816"/>
                    <a:gd name="connsiteY10" fmla="*/ 116236 h 114541"/>
                    <a:gd name="connsiteX11" fmla="*/ 23 w 45816"/>
                    <a:gd name="connsiteY11" fmla="*/ 116236 h 114541"/>
                    <a:gd name="connsiteX12" fmla="*/ 23 w 45816"/>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816" h="114541">
                      <a:moveTo>
                        <a:pt x="0" y="0"/>
                      </a:moveTo>
                      <a:lnTo>
                        <a:pt x="58989" y="0"/>
                      </a:lnTo>
                      <a:lnTo>
                        <a:pt x="58989" y="13058"/>
                      </a:lnTo>
                      <a:lnTo>
                        <a:pt x="14111" y="13058"/>
                      </a:lnTo>
                      <a:lnTo>
                        <a:pt x="14111" y="49368"/>
                      </a:lnTo>
                      <a:lnTo>
                        <a:pt x="56767" y="49368"/>
                      </a:lnTo>
                      <a:lnTo>
                        <a:pt x="56767" y="62425"/>
                      </a:lnTo>
                      <a:lnTo>
                        <a:pt x="14111" y="62425"/>
                      </a:lnTo>
                      <a:lnTo>
                        <a:pt x="14111" y="103180"/>
                      </a:lnTo>
                      <a:lnTo>
                        <a:pt x="61234" y="103180"/>
                      </a:lnTo>
                      <a:lnTo>
                        <a:pt x="61234" y="116236"/>
                      </a:lnTo>
                      <a:lnTo>
                        <a:pt x="23" y="116236"/>
                      </a:lnTo>
                      <a:lnTo>
                        <a:pt x="23" y="0"/>
                      </a:lnTo>
                      <a:close/>
                    </a:path>
                  </a:pathLst>
                </a:custGeom>
                <a:solidFill>
                  <a:srgbClr val="000000"/>
                </a:solidFill>
                <a:ln w="22908" cap="flat">
                  <a:noFill/>
                  <a:prstDash val="solid"/>
                  <a:miter/>
                </a:ln>
              </p:spPr>
              <p:txBody>
                <a:bodyPr rtlCol="0" anchor="ctr"/>
                <a:lstStyle/>
                <a:p>
                  <a:endParaRPr lang="fr-FR"/>
                </a:p>
              </p:txBody>
            </p:sp>
            <p:sp>
              <p:nvSpPr>
                <p:cNvPr id="36" name="Forme libre : forme 35">
                  <a:extLst>
                    <a:ext uri="{FF2B5EF4-FFF2-40B4-BE49-F238E27FC236}">
                      <a16:creationId xmlns:a16="http://schemas.microsoft.com/office/drawing/2014/main" id="{E717BD01-7BB4-48DA-BE4D-603AEDFDAB79}"/>
                    </a:ext>
                  </a:extLst>
                </p:cNvPr>
                <p:cNvSpPr/>
                <p:nvPr/>
              </p:nvSpPr>
              <p:spPr>
                <a:xfrm>
                  <a:off x="1346535" y="9569989"/>
                  <a:ext cx="91633" cy="114542"/>
                </a:xfrm>
                <a:custGeom>
                  <a:avLst/>
                  <a:gdLst>
                    <a:gd name="connsiteX0" fmla="*/ 0 w 91633"/>
                    <a:gd name="connsiteY0" fmla="*/ 0 h 114541"/>
                    <a:gd name="connsiteX1" fmla="*/ 14088 w 91633"/>
                    <a:gd name="connsiteY1" fmla="*/ 0 h 114541"/>
                    <a:gd name="connsiteX2" fmla="*/ 79446 w 91633"/>
                    <a:gd name="connsiteY2" fmla="*/ 93398 h 114541"/>
                    <a:gd name="connsiteX3" fmla="*/ 79446 w 91633"/>
                    <a:gd name="connsiteY3" fmla="*/ 0 h 114541"/>
                    <a:gd name="connsiteX4" fmla="*/ 92847 w 91633"/>
                    <a:gd name="connsiteY4" fmla="*/ 0 h 114541"/>
                    <a:gd name="connsiteX5" fmla="*/ 92847 w 91633"/>
                    <a:gd name="connsiteY5" fmla="*/ 116260 h 114541"/>
                    <a:gd name="connsiteX6" fmla="*/ 78415 w 91633"/>
                    <a:gd name="connsiteY6" fmla="*/ 116260 h 114541"/>
                    <a:gd name="connsiteX7" fmla="*/ 13401 w 91633"/>
                    <a:gd name="connsiteY7" fmla="*/ 23206 h 114541"/>
                    <a:gd name="connsiteX8" fmla="*/ 13401 w 91633"/>
                    <a:gd name="connsiteY8" fmla="*/ 116260 h 114541"/>
                    <a:gd name="connsiteX9" fmla="*/ 0 w 91633"/>
                    <a:gd name="connsiteY9" fmla="*/ 116260 h 114541"/>
                    <a:gd name="connsiteX10" fmla="*/ 0 w 91633"/>
                    <a:gd name="connsiteY10"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633" h="114541">
                      <a:moveTo>
                        <a:pt x="0" y="0"/>
                      </a:moveTo>
                      <a:lnTo>
                        <a:pt x="14088" y="0"/>
                      </a:lnTo>
                      <a:lnTo>
                        <a:pt x="79446" y="93398"/>
                      </a:lnTo>
                      <a:lnTo>
                        <a:pt x="79446" y="0"/>
                      </a:lnTo>
                      <a:lnTo>
                        <a:pt x="92847" y="0"/>
                      </a:lnTo>
                      <a:lnTo>
                        <a:pt x="92847" y="116260"/>
                      </a:lnTo>
                      <a:lnTo>
                        <a:pt x="78415" y="116260"/>
                      </a:lnTo>
                      <a:lnTo>
                        <a:pt x="13401" y="23206"/>
                      </a:lnTo>
                      <a:lnTo>
                        <a:pt x="13401"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37" name="Forme libre : forme 36">
                  <a:extLst>
                    <a:ext uri="{FF2B5EF4-FFF2-40B4-BE49-F238E27FC236}">
                      <a16:creationId xmlns:a16="http://schemas.microsoft.com/office/drawing/2014/main" id="{B06AB186-3398-4D3C-BEAC-B2E517AC4305}"/>
                    </a:ext>
                  </a:extLst>
                </p:cNvPr>
                <p:cNvSpPr/>
                <p:nvPr/>
              </p:nvSpPr>
              <p:spPr>
                <a:xfrm>
                  <a:off x="1473676" y="9569989"/>
                  <a:ext cx="68725" cy="114542"/>
                </a:xfrm>
                <a:custGeom>
                  <a:avLst/>
                  <a:gdLst>
                    <a:gd name="connsiteX0" fmla="*/ 33538 w 68724"/>
                    <a:gd name="connsiteY0" fmla="*/ 13058 h 114541"/>
                    <a:gd name="connsiteX1" fmla="*/ 0 w 68724"/>
                    <a:gd name="connsiteY1" fmla="*/ 13058 h 114541"/>
                    <a:gd name="connsiteX2" fmla="*/ 0 w 68724"/>
                    <a:gd name="connsiteY2" fmla="*/ 0 h 114541"/>
                    <a:gd name="connsiteX3" fmla="*/ 81164 w 68724"/>
                    <a:gd name="connsiteY3" fmla="*/ 0 h 114541"/>
                    <a:gd name="connsiteX4" fmla="*/ 81164 w 68724"/>
                    <a:gd name="connsiteY4" fmla="*/ 13058 h 114541"/>
                    <a:gd name="connsiteX5" fmla="*/ 47627 w 68724"/>
                    <a:gd name="connsiteY5" fmla="*/ 13058 h 114541"/>
                    <a:gd name="connsiteX6" fmla="*/ 47627 w 68724"/>
                    <a:gd name="connsiteY6" fmla="*/ 116260 h 114541"/>
                    <a:gd name="connsiteX7" fmla="*/ 33515 w 68724"/>
                    <a:gd name="connsiteY7" fmla="*/ 116260 h 114541"/>
                    <a:gd name="connsiteX8" fmla="*/ 33515 w 68724"/>
                    <a:gd name="connsiteY8" fmla="*/ 13058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8724" h="114541">
                      <a:moveTo>
                        <a:pt x="33538" y="13058"/>
                      </a:moveTo>
                      <a:lnTo>
                        <a:pt x="0" y="13058"/>
                      </a:lnTo>
                      <a:lnTo>
                        <a:pt x="0" y="0"/>
                      </a:lnTo>
                      <a:lnTo>
                        <a:pt x="81164" y="0"/>
                      </a:lnTo>
                      <a:lnTo>
                        <a:pt x="81164" y="13058"/>
                      </a:lnTo>
                      <a:lnTo>
                        <a:pt x="47627" y="13058"/>
                      </a:lnTo>
                      <a:lnTo>
                        <a:pt x="47627" y="116260"/>
                      </a:lnTo>
                      <a:lnTo>
                        <a:pt x="33515" y="116260"/>
                      </a:lnTo>
                      <a:lnTo>
                        <a:pt x="33515" y="13058"/>
                      </a:lnTo>
                      <a:close/>
                    </a:path>
                  </a:pathLst>
                </a:custGeom>
                <a:solidFill>
                  <a:srgbClr val="000000"/>
                </a:solidFill>
                <a:ln w="22908" cap="flat">
                  <a:noFill/>
                  <a:prstDash val="solid"/>
                  <a:miter/>
                </a:ln>
              </p:spPr>
              <p:txBody>
                <a:bodyPr rtlCol="0" anchor="ctr"/>
                <a:lstStyle/>
                <a:p>
                  <a:endParaRPr lang="fr-FR"/>
                </a:p>
              </p:txBody>
            </p:sp>
            <p:sp>
              <p:nvSpPr>
                <p:cNvPr id="38" name="Forme libre : forme 37">
                  <a:extLst>
                    <a:ext uri="{FF2B5EF4-FFF2-40B4-BE49-F238E27FC236}">
                      <a16:creationId xmlns:a16="http://schemas.microsoft.com/office/drawing/2014/main" id="{ADBEF058-78D5-4FE1-8575-77A7B13A31C8}"/>
                    </a:ext>
                  </a:extLst>
                </p:cNvPr>
                <p:cNvSpPr/>
                <p:nvPr/>
              </p:nvSpPr>
              <p:spPr>
                <a:xfrm>
                  <a:off x="1580017" y="9568248"/>
                  <a:ext cx="68725" cy="114542"/>
                </a:xfrm>
                <a:custGeom>
                  <a:avLst/>
                  <a:gdLst>
                    <a:gd name="connsiteX0" fmla="*/ 0 w 68724"/>
                    <a:gd name="connsiteY0" fmla="*/ 108722 h 114541"/>
                    <a:gd name="connsiteX1" fmla="*/ 6025 w 68724"/>
                    <a:gd name="connsiteY1" fmla="*/ 94954 h 114541"/>
                    <a:gd name="connsiteX2" fmla="*/ 39746 w 68724"/>
                    <a:gd name="connsiteY2" fmla="*/ 105790 h 114541"/>
                    <a:gd name="connsiteX3" fmla="*/ 59012 w 68724"/>
                    <a:gd name="connsiteY3" fmla="*/ 90144 h 114541"/>
                    <a:gd name="connsiteX4" fmla="*/ 33217 w 68724"/>
                    <a:gd name="connsiteY4" fmla="*/ 62104 h 114541"/>
                    <a:gd name="connsiteX5" fmla="*/ 4650 w 68724"/>
                    <a:gd name="connsiteY5" fmla="*/ 28726 h 114541"/>
                    <a:gd name="connsiteX6" fmla="*/ 40250 w 68724"/>
                    <a:gd name="connsiteY6" fmla="*/ 0 h 114541"/>
                    <a:gd name="connsiteX7" fmla="*/ 68977 w 68724"/>
                    <a:gd name="connsiteY7" fmla="*/ 7216 h 114541"/>
                    <a:gd name="connsiteX8" fmla="*/ 63479 w 68724"/>
                    <a:gd name="connsiteY8" fmla="*/ 20113 h 114541"/>
                    <a:gd name="connsiteX9" fmla="*/ 39402 w 68724"/>
                    <a:gd name="connsiteY9" fmla="*/ 13905 h 114541"/>
                    <a:gd name="connsiteX10" fmla="*/ 19632 w 68724"/>
                    <a:gd name="connsiteY10" fmla="*/ 27994 h 114541"/>
                    <a:gd name="connsiteX11" fmla="*/ 44396 w 68724"/>
                    <a:gd name="connsiteY11" fmla="*/ 51727 h 114541"/>
                    <a:gd name="connsiteX12" fmla="*/ 73971 w 68724"/>
                    <a:gd name="connsiteY12" fmla="*/ 89732 h 114541"/>
                    <a:gd name="connsiteX13" fmla="*/ 39242 w 68724"/>
                    <a:gd name="connsiteY13" fmla="*/ 119673 h 114541"/>
                    <a:gd name="connsiteX14" fmla="*/ 0 w 68724"/>
                    <a:gd name="connsiteY14" fmla="*/ 108722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724" h="114541">
                      <a:moveTo>
                        <a:pt x="0" y="108722"/>
                      </a:moveTo>
                      <a:lnTo>
                        <a:pt x="6025" y="94954"/>
                      </a:lnTo>
                      <a:cubicBezTo>
                        <a:pt x="17387" y="101301"/>
                        <a:pt x="27169" y="105790"/>
                        <a:pt x="39746" y="105790"/>
                      </a:cubicBezTo>
                      <a:cubicBezTo>
                        <a:pt x="51085" y="105790"/>
                        <a:pt x="59012" y="100132"/>
                        <a:pt x="59012" y="90144"/>
                      </a:cubicBezTo>
                      <a:cubicBezTo>
                        <a:pt x="59012" y="77934"/>
                        <a:pt x="50421" y="72253"/>
                        <a:pt x="33217" y="62104"/>
                      </a:cubicBezTo>
                      <a:cubicBezTo>
                        <a:pt x="14799" y="51109"/>
                        <a:pt x="4650" y="43686"/>
                        <a:pt x="4650" y="28726"/>
                      </a:cubicBezTo>
                      <a:cubicBezTo>
                        <a:pt x="4650" y="12736"/>
                        <a:pt x="19953" y="0"/>
                        <a:pt x="40250" y="0"/>
                      </a:cubicBezTo>
                      <a:cubicBezTo>
                        <a:pt x="51429" y="0"/>
                        <a:pt x="61577" y="2932"/>
                        <a:pt x="68977" y="7216"/>
                      </a:cubicBezTo>
                      <a:lnTo>
                        <a:pt x="63479" y="20113"/>
                      </a:lnTo>
                      <a:cubicBezTo>
                        <a:pt x="55896" y="16837"/>
                        <a:pt x="48520" y="13905"/>
                        <a:pt x="39402" y="13905"/>
                      </a:cubicBezTo>
                      <a:cubicBezTo>
                        <a:pt x="27536" y="13905"/>
                        <a:pt x="19632" y="19403"/>
                        <a:pt x="19632" y="27994"/>
                      </a:cubicBezTo>
                      <a:cubicBezTo>
                        <a:pt x="19632" y="35393"/>
                        <a:pt x="26001" y="41074"/>
                        <a:pt x="44396" y="51727"/>
                      </a:cubicBezTo>
                      <a:cubicBezTo>
                        <a:pt x="65036" y="63753"/>
                        <a:pt x="73971" y="72551"/>
                        <a:pt x="73971" y="89732"/>
                      </a:cubicBezTo>
                      <a:cubicBezTo>
                        <a:pt x="73971" y="107440"/>
                        <a:pt x="59355" y="119673"/>
                        <a:pt x="39242" y="119673"/>
                      </a:cubicBezTo>
                      <a:cubicBezTo>
                        <a:pt x="23733" y="119742"/>
                        <a:pt x="11866" y="115252"/>
                        <a:pt x="0" y="108722"/>
                      </a:cubicBezTo>
                      <a:close/>
                    </a:path>
                  </a:pathLst>
                </a:custGeom>
                <a:solidFill>
                  <a:srgbClr val="000000"/>
                </a:solidFill>
                <a:ln w="22908" cap="flat">
                  <a:noFill/>
                  <a:prstDash val="solid"/>
                  <a:miter/>
                </a:ln>
              </p:spPr>
              <p:txBody>
                <a:bodyPr rtlCol="0" anchor="ctr"/>
                <a:lstStyle/>
                <a:p>
                  <a:endParaRPr lang="fr-FR"/>
                </a:p>
              </p:txBody>
            </p:sp>
            <p:sp>
              <p:nvSpPr>
                <p:cNvPr id="39" name="Forme libre : forme 38">
                  <a:extLst>
                    <a:ext uri="{FF2B5EF4-FFF2-40B4-BE49-F238E27FC236}">
                      <a16:creationId xmlns:a16="http://schemas.microsoft.com/office/drawing/2014/main" id="{C7401C7A-9776-4EF3-8F30-9BB5AA92BB58}"/>
                    </a:ext>
                  </a:extLst>
                </p:cNvPr>
                <p:cNvSpPr/>
                <p:nvPr/>
              </p:nvSpPr>
              <p:spPr>
                <a:xfrm>
                  <a:off x="1744475" y="9569989"/>
                  <a:ext cx="91633" cy="114542"/>
                </a:xfrm>
                <a:custGeom>
                  <a:avLst/>
                  <a:gdLst>
                    <a:gd name="connsiteX0" fmla="*/ 0 w 91633"/>
                    <a:gd name="connsiteY0" fmla="*/ 0 h 114541"/>
                    <a:gd name="connsiteX1" fmla="*/ 14089 w 91633"/>
                    <a:gd name="connsiteY1" fmla="*/ 0 h 114541"/>
                    <a:gd name="connsiteX2" fmla="*/ 14089 w 91633"/>
                    <a:gd name="connsiteY2" fmla="*/ 49711 h 114541"/>
                    <a:gd name="connsiteX3" fmla="*/ 78759 w 91633"/>
                    <a:gd name="connsiteY3" fmla="*/ 49711 h 114541"/>
                    <a:gd name="connsiteX4" fmla="*/ 78759 w 91633"/>
                    <a:gd name="connsiteY4" fmla="*/ 0 h 114541"/>
                    <a:gd name="connsiteX5" fmla="*/ 92870 w 91633"/>
                    <a:gd name="connsiteY5" fmla="*/ 0 h 114541"/>
                    <a:gd name="connsiteX6" fmla="*/ 92870 w 91633"/>
                    <a:gd name="connsiteY6" fmla="*/ 116260 h 114541"/>
                    <a:gd name="connsiteX7" fmla="*/ 78759 w 91633"/>
                    <a:gd name="connsiteY7" fmla="*/ 116260 h 114541"/>
                    <a:gd name="connsiteX8" fmla="*/ 78759 w 91633"/>
                    <a:gd name="connsiteY8" fmla="*/ 62769 h 114541"/>
                    <a:gd name="connsiteX9" fmla="*/ 14089 w 91633"/>
                    <a:gd name="connsiteY9" fmla="*/ 62769 h 114541"/>
                    <a:gd name="connsiteX10" fmla="*/ 14089 w 91633"/>
                    <a:gd name="connsiteY10" fmla="*/ 116260 h 114541"/>
                    <a:gd name="connsiteX11" fmla="*/ 0 w 91633"/>
                    <a:gd name="connsiteY11" fmla="*/ 116260 h 114541"/>
                    <a:gd name="connsiteX12" fmla="*/ 0 w 91633"/>
                    <a:gd name="connsiteY12"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0" y="0"/>
                      </a:moveTo>
                      <a:lnTo>
                        <a:pt x="14089" y="0"/>
                      </a:lnTo>
                      <a:lnTo>
                        <a:pt x="14089" y="49711"/>
                      </a:lnTo>
                      <a:lnTo>
                        <a:pt x="78759" y="49711"/>
                      </a:lnTo>
                      <a:lnTo>
                        <a:pt x="78759" y="0"/>
                      </a:lnTo>
                      <a:lnTo>
                        <a:pt x="92870" y="0"/>
                      </a:lnTo>
                      <a:lnTo>
                        <a:pt x="92870" y="116260"/>
                      </a:lnTo>
                      <a:lnTo>
                        <a:pt x="78759" y="116260"/>
                      </a:lnTo>
                      <a:lnTo>
                        <a:pt x="78759" y="62769"/>
                      </a:lnTo>
                      <a:lnTo>
                        <a:pt x="14089" y="62769"/>
                      </a:lnTo>
                      <a:lnTo>
                        <a:pt x="14089"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40" name="Forme libre : forme 39">
                  <a:extLst>
                    <a:ext uri="{FF2B5EF4-FFF2-40B4-BE49-F238E27FC236}">
                      <a16:creationId xmlns:a16="http://schemas.microsoft.com/office/drawing/2014/main" id="{3105B088-6560-4FA3-B792-D1F873713971}"/>
                    </a:ext>
                  </a:extLst>
                </p:cNvPr>
                <p:cNvSpPr/>
                <p:nvPr/>
              </p:nvSpPr>
              <p:spPr>
                <a:xfrm>
                  <a:off x="1871594" y="9569989"/>
                  <a:ext cx="91633" cy="114542"/>
                </a:xfrm>
                <a:custGeom>
                  <a:avLst/>
                  <a:gdLst>
                    <a:gd name="connsiteX0" fmla="*/ 42472 w 91633"/>
                    <a:gd name="connsiteY0" fmla="*/ 0 h 114541"/>
                    <a:gd name="connsiteX1" fmla="*/ 59332 w 91633"/>
                    <a:gd name="connsiteY1" fmla="*/ 0 h 114541"/>
                    <a:gd name="connsiteX2" fmla="*/ 101644 w 91633"/>
                    <a:gd name="connsiteY2" fmla="*/ 116260 h 114541"/>
                    <a:gd name="connsiteX3" fmla="*/ 85127 w 91633"/>
                    <a:gd name="connsiteY3" fmla="*/ 116260 h 114541"/>
                    <a:gd name="connsiteX4" fmla="*/ 72574 w 91633"/>
                    <a:gd name="connsiteY4" fmla="*/ 81004 h 114541"/>
                    <a:gd name="connsiteX5" fmla="*/ 27857 w 91633"/>
                    <a:gd name="connsiteY5" fmla="*/ 81004 h 114541"/>
                    <a:gd name="connsiteX6" fmla="*/ 15463 w 91633"/>
                    <a:gd name="connsiteY6" fmla="*/ 116260 h 114541"/>
                    <a:gd name="connsiteX7" fmla="*/ 0 w 91633"/>
                    <a:gd name="connsiteY7" fmla="*/ 116260 h 114541"/>
                    <a:gd name="connsiteX8" fmla="*/ 42472 w 91633"/>
                    <a:gd name="connsiteY8" fmla="*/ 0 h 114541"/>
                    <a:gd name="connsiteX9" fmla="*/ 68267 w 91633"/>
                    <a:gd name="connsiteY9" fmla="*/ 67946 h 114541"/>
                    <a:gd name="connsiteX10" fmla="*/ 50559 w 91633"/>
                    <a:gd name="connsiteY10" fmla="*/ 15990 h 114541"/>
                    <a:gd name="connsiteX11" fmla="*/ 32324 w 91633"/>
                    <a:gd name="connsiteY11" fmla="*/ 67946 h 114541"/>
                    <a:gd name="connsiteX12" fmla="*/ 68267 w 91633"/>
                    <a:gd name="connsiteY12" fmla="*/ 6794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42472" y="0"/>
                      </a:moveTo>
                      <a:lnTo>
                        <a:pt x="59332" y="0"/>
                      </a:lnTo>
                      <a:lnTo>
                        <a:pt x="101644" y="116260"/>
                      </a:lnTo>
                      <a:lnTo>
                        <a:pt x="85127" y="116260"/>
                      </a:lnTo>
                      <a:lnTo>
                        <a:pt x="72574" y="81004"/>
                      </a:lnTo>
                      <a:lnTo>
                        <a:pt x="27857" y="81004"/>
                      </a:lnTo>
                      <a:lnTo>
                        <a:pt x="15463" y="116260"/>
                      </a:lnTo>
                      <a:lnTo>
                        <a:pt x="0" y="116260"/>
                      </a:lnTo>
                      <a:lnTo>
                        <a:pt x="42472" y="0"/>
                      </a:lnTo>
                      <a:close/>
                      <a:moveTo>
                        <a:pt x="68267" y="67946"/>
                      </a:moveTo>
                      <a:lnTo>
                        <a:pt x="50559" y="15990"/>
                      </a:lnTo>
                      <a:lnTo>
                        <a:pt x="32324" y="67946"/>
                      </a:lnTo>
                      <a:lnTo>
                        <a:pt x="68267" y="67946"/>
                      </a:lnTo>
                      <a:close/>
                    </a:path>
                  </a:pathLst>
                </a:custGeom>
                <a:solidFill>
                  <a:srgbClr val="000000"/>
                </a:solidFill>
                <a:ln w="22908" cap="flat">
                  <a:noFill/>
                  <a:prstDash val="solid"/>
                  <a:miter/>
                </a:ln>
              </p:spPr>
              <p:txBody>
                <a:bodyPr rtlCol="0" anchor="ctr"/>
                <a:lstStyle/>
                <a:p>
                  <a:endParaRPr lang="fr-FR"/>
                </a:p>
              </p:txBody>
            </p:sp>
            <p:sp>
              <p:nvSpPr>
                <p:cNvPr id="41" name="Forme libre : forme 40">
                  <a:extLst>
                    <a:ext uri="{FF2B5EF4-FFF2-40B4-BE49-F238E27FC236}">
                      <a16:creationId xmlns:a16="http://schemas.microsoft.com/office/drawing/2014/main" id="{9AA06409-DFC7-4ED0-8D6B-1766AF911215}"/>
                    </a:ext>
                  </a:extLst>
                </p:cNvPr>
                <p:cNvSpPr/>
                <p:nvPr/>
              </p:nvSpPr>
              <p:spPr>
                <a:xfrm>
                  <a:off x="2007509" y="9569989"/>
                  <a:ext cx="91633" cy="114542"/>
                </a:xfrm>
                <a:custGeom>
                  <a:avLst/>
                  <a:gdLst>
                    <a:gd name="connsiteX0" fmla="*/ 0 w 91633"/>
                    <a:gd name="connsiteY0" fmla="*/ 0 h 114541"/>
                    <a:gd name="connsiteX1" fmla="*/ 14088 w 91633"/>
                    <a:gd name="connsiteY1" fmla="*/ 0 h 114541"/>
                    <a:gd name="connsiteX2" fmla="*/ 79446 w 91633"/>
                    <a:gd name="connsiteY2" fmla="*/ 93398 h 114541"/>
                    <a:gd name="connsiteX3" fmla="*/ 79446 w 91633"/>
                    <a:gd name="connsiteY3" fmla="*/ 0 h 114541"/>
                    <a:gd name="connsiteX4" fmla="*/ 92847 w 91633"/>
                    <a:gd name="connsiteY4" fmla="*/ 0 h 114541"/>
                    <a:gd name="connsiteX5" fmla="*/ 92847 w 91633"/>
                    <a:gd name="connsiteY5" fmla="*/ 116260 h 114541"/>
                    <a:gd name="connsiteX6" fmla="*/ 78415 w 91633"/>
                    <a:gd name="connsiteY6" fmla="*/ 116260 h 114541"/>
                    <a:gd name="connsiteX7" fmla="*/ 13401 w 91633"/>
                    <a:gd name="connsiteY7" fmla="*/ 23206 h 114541"/>
                    <a:gd name="connsiteX8" fmla="*/ 13401 w 91633"/>
                    <a:gd name="connsiteY8" fmla="*/ 116260 h 114541"/>
                    <a:gd name="connsiteX9" fmla="*/ 0 w 91633"/>
                    <a:gd name="connsiteY9" fmla="*/ 116260 h 114541"/>
                    <a:gd name="connsiteX10" fmla="*/ 0 w 91633"/>
                    <a:gd name="connsiteY10" fmla="*/ 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633" h="114541">
                      <a:moveTo>
                        <a:pt x="0" y="0"/>
                      </a:moveTo>
                      <a:lnTo>
                        <a:pt x="14088" y="0"/>
                      </a:lnTo>
                      <a:lnTo>
                        <a:pt x="79446" y="93398"/>
                      </a:lnTo>
                      <a:lnTo>
                        <a:pt x="79446" y="0"/>
                      </a:lnTo>
                      <a:lnTo>
                        <a:pt x="92847" y="0"/>
                      </a:lnTo>
                      <a:lnTo>
                        <a:pt x="92847" y="116260"/>
                      </a:lnTo>
                      <a:lnTo>
                        <a:pt x="78415" y="116260"/>
                      </a:lnTo>
                      <a:lnTo>
                        <a:pt x="13401" y="23206"/>
                      </a:lnTo>
                      <a:lnTo>
                        <a:pt x="13401"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42" name="Forme libre : forme 41">
                  <a:extLst>
                    <a:ext uri="{FF2B5EF4-FFF2-40B4-BE49-F238E27FC236}">
                      <a16:creationId xmlns:a16="http://schemas.microsoft.com/office/drawing/2014/main" id="{C5333EED-3F1F-448A-A090-0303E500585E}"/>
                    </a:ext>
                  </a:extLst>
                </p:cNvPr>
                <p:cNvSpPr/>
                <p:nvPr/>
              </p:nvSpPr>
              <p:spPr>
                <a:xfrm>
                  <a:off x="2148212" y="9568270"/>
                  <a:ext cx="68725" cy="114542"/>
                </a:xfrm>
                <a:custGeom>
                  <a:avLst/>
                  <a:gdLst>
                    <a:gd name="connsiteX0" fmla="*/ 0 w 68724"/>
                    <a:gd name="connsiteY0" fmla="*/ 118506 h 114541"/>
                    <a:gd name="connsiteX1" fmla="*/ 0 w 68724"/>
                    <a:gd name="connsiteY1" fmla="*/ 1718 h 114541"/>
                    <a:gd name="connsiteX2" fmla="*/ 24260 w 68724"/>
                    <a:gd name="connsiteY2" fmla="*/ 0 h 114541"/>
                    <a:gd name="connsiteX3" fmla="*/ 89617 w 68724"/>
                    <a:gd name="connsiteY3" fmla="*/ 58486 h 114541"/>
                    <a:gd name="connsiteX4" fmla="*/ 23756 w 68724"/>
                    <a:gd name="connsiteY4" fmla="*/ 119719 h 114541"/>
                    <a:gd name="connsiteX5" fmla="*/ 0 w 68724"/>
                    <a:gd name="connsiteY5" fmla="*/ 118506 h 114541"/>
                    <a:gd name="connsiteX6" fmla="*/ 74635 w 68724"/>
                    <a:gd name="connsiteY6" fmla="*/ 58486 h 114541"/>
                    <a:gd name="connsiteX7" fmla="*/ 25107 w 68724"/>
                    <a:gd name="connsiteY7" fmla="*/ 13951 h 114541"/>
                    <a:gd name="connsiteX8" fmla="*/ 14111 w 68724"/>
                    <a:gd name="connsiteY8" fmla="*/ 14639 h 114541"/>
                    <a:gd name="connsiteX9" fmla="*/ 14111 w 68724"/>
                    <a:gd name="connsiteY9" fmla="*/ 105265 h 114541"/>
                    <a:gd name="connsiteX10" fmla="*/ 25107 w 68724"/>
                    <a:gd name="connsiteY10" fmla="*/ 105951 h 114541"/>
                    <a:gd name="connsiteX11" fmla="*/ 74635 w 68724"/>
                    <a:gd name="connsiteY11" fmla="*/ 5848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724" h="114541">
                      <a:moveTo>
                        <a:pt x="0" y="118506"/>
                      </a:moveTo>
                      <a:lnTo>
                        <a:pt x="0" y="1718"/>
                      </a:lnTo>
                      <a:cubicBezTo>
                        <a:pt x="5155" y="1054"/>
                        <a:pt x="13058" y="0"/>
                        <a:pt x="24260" y="0"/>
                      </a:cubicBezTo>
                      <a:cubicBezTo>
                        <a:pt x="66388" y="0"/>
                        <a:pt x="89617" y="23069"/>
                        <a:pt x="89617" y="58486"/>
                      </a:cubicBezTo>
                      <a:cubicBezTo>
                        <a:pt x="89617" y="99056"/>
                        <a:pt x="61417" y="119719"/>
                        <a:pt x="23756" y="119719"/>
                      </a:cubicBezTo>
                      <a:cubicBezTo>
                        <a:pt x="13058" y="119719"/>
                        <a:pt x="7056" y="119192"/>
                        <a:pt x="0" y="118506"/>
                      </a:cubicBezTo>
                      <a:close/>
                      <a:moveTo>
                        <a:pt x="74635" y="58486"/>
                      </a:moveTo>
                      <a:cubicBezTo>
                        <a:pt x="74635" y="30285"/>
                        <a:pt x="56240" y="13951"/>
                        <a:pt x="25107" y="13951"/>
                      </a:cubicBezTo>
                      <a:cubicBezTo>
                        <a:pt x="20457" y="13951"/>
                        <a:pt x="17204" y="14295"/>
                        <a:pt x="14111" y="14639"/>
                      </a:cubicBezTo>
                      <a:lnTo>
                        <a:pt x="14111" y="105265"/>
                      </a:lnTo>
                      <a:cubicBezTo>
                        <a:pt x="16860" y="105631"/>
                        <a:pt x="19953" y="105951"/>
                        <a:pt x="25107" y="105951"/>
                      </a:cubicBezTo>
                      <a:cubicBezTo>
                        <a:pt x="52804" y="105951"/>
                        <a:pt x="74635" y="92183"/>
                        <a:pt x="74635" y="58486"/>
                      </a:cubicBezTo>
                      <a:close/>
                    </a:path>
                  </a:pathLst>
                </a:custGeom>
                <a:solidFill>
                  <a:srgbClr val="000000"/>
                </a:solidFill>
                <a:ln w="22908" cap="flat">
                  <a:noFill/>
                  <a:prstDash val="solid"/>
                  <a:miter/>
                </a:ln>
              </p:spPr>
              <p:txBody>
                <a:bodyPr rtlCol="0" anchor="ctr"/>
                <a:lstStyle/>
                <a:p>
                  <a:endParaRPr lang="fr-FR"/>
                </a:p>
              </p:txBody>
            </p:sp>
            <p:sp>
              <p:nvSpPr>
                <p:cNvPr id="43" name="Forme libre : forme 42">
                  <a:extLst>
                    <a:ext uri="{FF2B5EF4-FFF2-40B4-BE49-F238E27FC236}">
                      <a16:creationId xmlns:a16="http://schemas.microsoft.com/office/drawing/2014/main" id="{6319A17F-841F-4C15-8788-4AD29F15B734}"/>
                    </a:ext>
                  </a:extLst>
                </p:cNvPr>
                <p:cNvSpPr/>
                <p:nvPr/>
              </p:nvSpPr>
              <p:spPr>
                <a:xfrm>
                  <a:off x="2278629" y="9569989"/>
                  <a:ext cx="22908" cy="114542"/>
                </a:xfrm>
                <a:custGeom>
                  <a:avLst/>
                  <a:gdLst>
                    <a:gd name="connsiteX0" fmla="*/ 0 w 0"/>
                    <a:gd name="connsiteY0" fmla="*/ 0 h 114541"/>
                    <a:gd name="connsiteX1" fmla="*/ 14089 w 0"/>
                    <a:gd name="connsiteY1" fmla="*/ 0 h 114541"/>
                    <a:gd name="connsiteX2" fmla="*/ 14089 w 0"/>
                    <a:gd name="connsiteY2" fmla="*/ 116260 h 114541"/>
                    <a:gd name="connsiteX3" fmla="*/ 0 w 0"/>
                    <a:gd name="connsiteY3" fmla="*/ 116260 h 114541"/>
                    <a:gd name="connsiteX4" fmla="*/ 0 w 0"/>
                    <a:gd name="connsiteY4" fmla="*/ 0 h 1145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h="114541">
                      <a:moveTo>
                        <a:pt x="0" y="0"/>
                      </a:moveTo>
                      <a:lnTo>
                        <a:pt x="14089" y="0"/>
                      </a:lnTo>
                      <a:lnTo>
                        <a:pt x="14089" y="116260"/>
                      </a:lnTo>
                      <a:lnTo>
                        <a:pt x="0" y="116260"/>
                      </a:lnTo>
                      <a:lnTo>
                        <a:pt x="0" y="0"/>
                      </a:lnTo>
                      <a:close/>
                    </a:path>
                  </a:pathLst>
                </a:custGeom>
                <a:solidFill>
                  <a:srgbClr val="000000"/>
                </a:solidFill>
                <a:ln w="22908" cap="flat">
                  <a:noFill/>
                  <a:prstDash val="solid"/>
                  <a:miter/>
                </a:ln>
              </p:spPr>
              <p:txBody>
                <a:bodyPr rtlCol="0" anchor="ctr"/>
                <a:lstStyle/>
                <a:p>
                  <a:endParaRPr lang="fr-FR"/>
                </a:p>
              </p:txBody>
            </p:sp>
            <p:sp>
              <p:nvSpPr>
                <p:cNvPr id="44" name="Forme libre : forme 43">
                  <a:extLst>
                    <a:ext uri="{FF2B5EF4-FFF2-40B4-BE49-F238E27FC236}">
                      <a16:creationId xmlns:a16="http://schemas.microsoft.com/office/drawing/2014/main" id="{43F2657D-EDFE-4665-BEC0-ECCC55573457}"/>
                    </a:ext>
                  </a:extLst>
                </p:cNvPr>
                <p:cNvSpPr/>
                <p:nvPr/>
              </p:nvSpPr>
              <p:spPr>
                <a:xfrm>
                  <a:off x="2332028" y="9568270"/>
                  <a:ext cx="68725" cy="114542"/>
                </a:xfrm>
                <a:custGeom>
                  <a:avLst/>
                  <a:gdLst>
                    <a:gd name="connsiteX0" fmla="*/ 0 w 68724"/>
                    <a:gd name="connsiteY0" fmla="*/ 60020 h 114541"/>
                    <a:gd name="connsiteX1" fmla="*/ 58302 w 68724"/>
                    <a:gd name="connsiteY1" fmla="*/ 0 h 114541"/>
                    <a:gd name="connsiteX2" fmla="*/ 86341 w 68724"/>
                    <a:gd name="connsiteY2" fmla="*/ 6713 h 114541"/>
                    <a:gd name="connsiteX3" fmla="*/ 80843 w 68724"/>
                    <a:gd name="connsiteY3" fmla="*/ 19449 h 114541"/>
                    <a:gd name="connsiteX4" fmla="*/ 58324 w 68724"/>
                    <a:gd name="connsiteY4" fmla="*/ 13951 h 114541"/>
                    <a:gd name="connsiteX5" fmla="*/ 14982 w 68724"/>
                    <a:gd name="connsiteY5" fmla="*/ 60044 h 114541"/>
                    <a:gd name="connsiteX6" fmla="*/ 55232 w 68724"/>
                    <a:gd name="connsiteY6" fmla="*/ 105792 h 114541"/>
                    <a:gd name="connsiteX7" fmla="*/ 82401 w 68724"/>
                    <a:gd name="connsiteY7" fmla="*/ 98576 h 114541"/>
                    <a:gd name="connsiteX8" fmla="*/ 88083 w 68724"/>
                    <a:gd name="connsiteY8" fmla="*/ 110968 h 114541"/>
                    <a:gd name="connsiteX9" fmla="*/ 55232 w 68724"/>
                    <a:gd name="connsiteY9" fmla="*/ 119742 h 114541"/>
                    <a:gd name="connsiteX10" fmla="*/ 0 w 68724"/>
                    <a:gd name="connsiteY10" fmla="*/ 60020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8724" h="114541">
                      <a:moveTo>
                        <a:pt x="0" y="60020"/>
                      </a:moveTo>
                      <a:cubicBezTo>
                        <a:pt x="0" y="30102"/>
                        <a:pt x="20480" y="0"/>
                        <a:pt x="58302" y="0"/>
                      </a:cubicBezTo>
                      <a:cubicBezTo>
                        <a:pt x="72390" y="0"/>
                        <a:pt x="80477" y="3276"/>
                        <a:pt x="86341" y="6713"/>
                      </a:cubicBezTo>
                      <a:lnTo>
                        <a:pt x="80843" y="19449"/>
                      </a:lnTo>
                      <a:cubicBezTo>
                        <a:pt x="75689" y="16700"/>
                        <a:pt x="68290" y="13951"/>
                        <a:pt x="58324" y="13951"/>
                      </a:cubicBezTo>
                      <a:cubicBezTo>
                        <a:pt x="29437" y="13951"/>
                        <a:pt x="14982" y="37180"/>
                        <a:pt x="14982" y="60044"/>
                      </a:cubicBezTo>
                      <a:cubicBezTo>
                        <a:pt x="14982" y="83089"/>
                        <a:pt x="28910" y="105792"/>
                        <a:pt x="55232" y="105792"/>
                      </a:cubicBezTo>
                      <a:cubicBezTo>
                        <a:pt x="67099" y="105792"/>
                        <a:pt x="75712" y="102194"/>
                        <a:pt x="82401" y="98576"/>
                      </a:cubicBezTo>
                      <a:lnTo>
                        <a:pt x="88083" y="110968"/>
                      </a:lnTo>
                      <a:cubicBezTo>
                        <a:pt x="79492" y="115962"/>
                        <a:pt x="69687" y="119742"/>
                        <a:pt x="55232" y="119742"/>
                      </a:cubicBezTo>
                      <a:cubicBezTo>
                        <a:pt x="19610" y="119719"/>
                        <a:pt x="0" y="92023"/>
                        <a:pt x="0" y="60020"/>
                      </a:cubicBezTo>
                      <a:close/>
                    </a:path>
                  </a:pathLst>
                </a:custGeom>
                <a:solidFill>
                  <a:srgbClr val="000000"/>
                </a:solidFill>
                <a:ln w="22908" cap="flat">
                  <a:noFill/>
                  <a:prstDash val="solid"/>
                  <a:miter/>
                </a:ln>
              </p:spPr>
              <p:txBody>
                <a:bodyPr rtlCol="0" anchor="ctr"/>
                <a:lstStyle/>
                <a:p>
                  <a:endParaRPr lang="fr-FR"/>
                </a:p>
              </p:txBody>
            </p:sp>
            <p:sp>
              <p:nvSpPr>
                <p:cNvPr id="45" name="Forme libre : forme 44">
                  <a:extLst>
                    <a:ext uri="{FF2B5EF4-FFF2-40B4-BE49-F238E27FC236}">
                      <a16:creationId xmlns:a16="http://schemas.microsoft.com/office/drawing/2014/main" id="{7CDC4BC8-6EC6-4957-BE8C-80A52A7F19CD}"/>
                    </a:ext>
                  </a:extLst>
                </p:cNvPr>
                <p:cNvSpPr/>
                <p:nvPr/>
              </p:nvSpPr>
              <p:spPr>
                <a:xfrm>
                  <a:off x="2443890" y="9569989"/>
                  <a:ext cx="91633" cy="114542"/>
                </a:xfrm>
                <a:custGeom>
                  <a:avLst/>
                  <a:gdLst>
                    <a:gd name="connsiteX0" fmla="*/ 42472 w 91633"/>
                    <a:gd name="connsiteY0" fmla="*/ 0 h 114541"/>
                    <a:gd name="connsiteX1" fmla="*/ 59332 w 91633"/>
                    <a:gd name="connsiteY1" fmla="*/ 0 h 114541"/>
                    <a:gd name="connsiteX2" fmla="*/ 101644 w 91633"/>
                    <a:gd name="connsiteY2" fmla="*/ 116260 h 114541"/>
                    <a:gd name="connsiteX3" fmla="*/ 85127 w 91633"/>
                    <a:gd name="connsiteY3" fmla="*/ 116260 h 114541"/>
                    <a:gd name="connsiteX4" fmla="*/ 72574 w 91633"/>
                    <a:gd name="connsiteY4" fmla="*/ 81004 h 114541"/>
                    <a:gd name="connsiteX5" fmla="*/ 27857 w 91633"/>
                    <a:gd name="connsiteY5" fmla="*/ 81004 h 114541"/>
                    <a:gd name="connsiteX6" fmla="*/ 15463 w 91633"/>
                    <a:gd name="connsiteY6" fmla="*/ 116260 h 114541"/>
                    <a:gd name="connsiteX7" fmla="*/ 0 w 91633"/>
                    <a:gd name="connsiteY7" fmla="*/ 116260 h 114541"/>
                    <a:gd name="connsiteX8" fmla="*/ 42472 w 91633"/>
                    <a:gd name="connsiteY8" fmla="*/ 0 h 114541"/>
                    <a:gd name="connsiteX9" fmla="*/ 68267 w 91633"/>
                    <a:gd name="connsiteY9" fmla="*/ 67946 h 114541"/>
                    <a:gd name="connsiteX10" fmla="*/ 50559 w 91633"/>
                    <a:gd name="connsiteY10" fmla="*/ 15990 h 114541"/>
                    <a:gd name="connsiteX11" fmla="*/ 32324 w 91633"/>
                    <a:gd name="connsiteY11" fmla="*/ 67946 h 114541"/>
                    <a:gd name="connsiteX12" fmla="*/ 68267 w 91633"/>
                    <a:gd name="connsiteY12" fmla="*/ 67946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1633" h="114541">
                      <a:moveTo>
                        <a:pt x="42472" y="0"/>
                      </a:moveTo>
                      <a:lnTo>
                        <a:pt x="59332" y="0"/>
                      </a:lnTo>
                      <a:lnTo>
                        <a:pt x="101644" y="116260"/>
                      </a:lnTo>
                      <a:lnTo>
                        <a:pt x="85127" y="116260"/>
                      </a:lnTo>
                      <a:lnTo>
                        <a:pt x="72574" y="81004"/>
                      </a:lnTo>
                      <a:lnTo>
                        <a:pt x="27857" y="81004"/>
                      </a:lnTo>
                      <a:lnTo>
                        <a:pt x="15463" y="116260"/>
                      </a:lnTo>
                      <a:lnTo>
                        <a:pt x="0" y="116260"/>
                      </a:lnTo>
                      <a:lnTo>
                        <a:pt x="42472" y="0"/>
                      </a:lnTo>
                      <a:close/>
                      <a:moveTo>
                        <a:pt x="68267" y="67946"/>
                      </a:moveTo>
                      <a:lnTo>
                        <a:pt x="50559" y="15990"/>
                      </a:lnTo>
                      <a:lnTo>
                        <a:pt x="32324" y="67946"/>
                      </a:lnTo>
                      <a:lnTo>
                        <a:pt x="68267" y="67946"/>
                      </a:lnTo>
                      <a:close/>
                    </a:path>
                  </a:pathLst>
                </a:custGeom>
                <a:solidFill>
                  <a:srgbClr val="000000"/>
                </a:solidFill>
                <a:ln w="22908" cap="flat">
                  <a:noFill/>
                  <a:prstDash val="solid"/>
                  <a:miter/>
                </a:ln>
              </p:spPr>
              <p:txBody>
                <a:bodyPr rtlCol="0" anchor="ctr"/>
                <a:lstStyle/>
                <a:p>
                  <a:endParaRPr lang="fr-FR"/>
                </a:p>
              </p:txBody>
            </p:sp>
            <p:sp>
              <p:nvSpPr>
                <p:cNvPr id="46" name="Forme libre : forme 45">
                  <a:extLst>
                    <a:ext uri="{FF2B5EF4-FFF2-40B4-BE49-F238E27FC236}">
                      <a16:creationId xmlns:a16="http://schemas.microsoft.com/office/drawing/2014/main" id="{E149FAC7-9E81-468D-BC5A-95D152EDF8B9}"/>
                    </a:ext>
                  </a:extLst>
                </p:cNvPr>
                <p:cNvSpPr/>
                <p:nvPr/>
              </p:nvSpPr>
              <p:spPr>
                <a:xfrm>
                  <a:off x="2579805" y="9568270"/>
                  <a:ext cx="45817" cy="114542"/>
                </a:xfrm>
                <a:custGeom>
                  <a:avLst/>
                  <a:gdLst>
                    <a:gd name="connsiteX0" fmla="*/ 0 w 45816"/>
                    <a:gd name="connsiteY0" fmla="*/ 1902 h 114541"/>
                    <a:gd name="connsiteX1" fmla="*/ 24924 w 45816"/>
                    <a:gd name="connsiteY1" fmla="*/ 0 h 114541"/>
                    <a:gd name="connsiteX2" fmla="*/ 66892 w 45816"/>
                    <a:gd name="connsiteY2" fmla="*/ 33195 h 114541"/>
                    <a:gd name="connsiteX3" fmla="*/ 19770 w 45816"/>
                    <a:gd name="connsiteY3" fmla="*/ 72047 h 114541"/>
                    <a:gd name="connsiteX4" fmla="*/ 14089 w 45816"/>
                    <a:gd name="connsiteY4" fmla="*/ 71886 h 114541"/>
                    <a:gd name="connsiteX5" fmla="*/ 14089 w 45816"/>
                    <a:gd name="connsiteY5" fmla="*/ 117979 h 114541"/>
                    <a:gd name="connsiteX6" fmla="*/ 0 w 45816"/>
                    <a:gd name="connsiteY6" fmla="*/ 117979 h 114541"/>
                    <a:gd name="connsiteX7" fmla="*/ 0 w 45816"/>
                    <a:gd name="connsiteY7" fmla="*/ 1902 h 114541"/>
                    <a:gd name="connsiteX8" fmla="*/ 19083 w 45816"/>
                    <a:gd name="connsiteY8" fmla="*/ 58989 h 114541"/>
                    <a:gd name="connsiteX9" fmla="*/ 51933 w 45816"/>
                    <a:gd name="connsiteY9" fmla="*/ 33698 h 114541"/>
                    <a:gd name="connsiteX10" fmla="*/ 24764 w 45816"/>
                    <a:gd name="connsiteY10" fmla="*/ 13080 h 114541"/>
                    <a:gd name="connsiteX11" fmla="*/ 14089 w 45816"/>
                    <a:gd name="connsiteY11" fmla="*/ 13929 h 114541"/>
                    <a:gd name="connsiteX12" fmla="*/ 14089 w 45816"/>
                    <a:gd name="connsiteY12" fmla="*/ 58989 h 114541"/>
                    <a:gd name="connsiteX13" fmla="*/ 19083 w 45816"/>
                    <a:gd name="connsiteY13" fmla="*/ 58989 h 114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5816" h="114541">
                      <a:moveTo>
                        <a:pt x="0" y="1902"/>
                      </a:moveTo>
                      <a:cubicBezTo>
                        <a:pt x="6689" y="1054"/>
                        <a:pt x="15646" y="0"/>
                        <a:pt x="24924" y="0"/>
                      </a:cubicBezTo>
                      <a:cubicBezTo>
                        <a:pt x="52094" y="0"/>
                        <a:pt x="66892" y="11180"/>
                        <a:pt x="66892" y="33195"/>
                      </a:cubicBezTo>
                      <a:cubicBezTo>
                        <a:pt x="66892" y="58486"/>
                        <a:pt x="46779" y="72047"/>
                        <a:pt x="19770" y="72047"/>
                      </a:cubicBezTo>
                      <a:cubicBezTo>
                        <a:pt x="17708" y="72047"/>
                        <a:pt x="15807" y="71886"/>
                        <a:pt x="14089" y="71886"/>
                      </a:cubicBezTo>
                      <a:lnTo>
                        <a:pt x="14089" y="117979"/>
                      </a:lnTo>
                      <a:lnTo>
                        <a:pt x="0" y="117979"/>
                      </a:lnTo>
                      <a:lnTo>
                        <a:pt x="0" y="1902"/>
                      </a:lnTo>
                      <a:close/>
                      <a:moveTo>
                        <a:pt x="19083" y="58989"/>
                      </a:moveTo>
                      <a:cubicBezTo>
                        <a:pt x="39196" y="58989"/>
                        <a:pt x="51933" y="51612"/>
                        <a:pt x="51933" y="33698"/>
                      </a:cubicBezTo>
                      <a:cubicBezTo>
                        <a:pt x="51933" y="20457"/>
                        <a:pt x="41945" y="13080"/>
                        <a:pt x="24764" y="13080"/>
                      </a:cubicBezTo>
                      <a:cubicBezTo>
                        <a:pt x="21144" y="13080"/>
                        <a:pt x="17364" y="13424"/>
                        <a:pt x="14089" y="13929"/>
                      </a:cubicBezTo>
                      <a:lnTo>
                        <a:pt x="14089" y="58989"/>
                      </a:lnTo>
                      <a:lnTo>
                        <a:pt x="19083" y="58989"/>
                      </a:lnTo>
                      <a:close/>
                    </a:path>
                  </a:pathLst>
                </a:custGeom>
                <a:solidFill>
                  <a:srgbClr val="000000"/>
                </a:solidFill>
                <a:ln w="22908" cap="flat">
                  <a:noFill/>
                  <a:prstDash val="solid"/>
                  <a:miter/>
                </a:ln>
              </p:spPr>
              <p:txBody>
                <a:bodyPr rtlCol="0" anchor="ctr"/>
                <a:lstStyle/>
                <a:p>
                  <a:endParaRPr lang="fr-FR"/>
                </a:p>
              </p:txBody>
            </p:sp>
          </p:grpSp>
        </p:grpSp>
      </p:grpSp>
      <p:sp>
        <p:nvSpPr>
          <p:cNvPr id="66" name="Espace réservé du contenu 2">
            <a:extLst>
              <a:ext uri="{FF2B5EF4-FFF2-40B4-BE49-F238E27FC236}">
                <a16:creationId xmlns:a16="http://schemas.microsoft.com/office/drawing/2014/main" id="{FC9D51FC-625A-4BC2-87D7-CAA74218644B}"/>
              </a:ext>
            </a:extLst>
          </p:cNvPr>
          <p:cNvSpPr>
            <a:spLocks noGrp="1"/>
          </p:cNvSpPr>
          <p:nvPr>
            <p:ph idx="14"/>
          </p:nvPr>
        </p:nvSpPr>
        <p:spPr>
          <a:xfrm>
            <a:off x="565812" y="3684169"/>
            <a:ext cx="6372225" cy="1524000"/>
          </a:xfrm>
        </p:spPr>
        <p:txBody>
          <a:bodyPr numCol="3" spcCol="108000">
            <a:noAutofit/>
          </a:bodyPr>
          <a:lstStyle>
            <a:lvl1pPr marL="0" indent="0">
              <a:spcAft>
                <a:spcPts val="300"/>
              </a:spcAft>
              <a:buNone/>
              <a:defRPr sz="1000" b="1"/>
            </a:lvl1pPr>
            <a:lvl2pPr marL="180975" indent="-180975">
              <a:spcAft>
                <a:spcPts val="300"/>
              </a:spcAft>
              <a:buClr>
                <a:schemeClr val="accent4"/>
              </a:buClr>
              <a:buFont typeface="Calibri" panose="020F0502020204030204" pitchFamily="34" charset="0"/>
              <a:buChar char="→"/>
              <a:defRPr sz="1000" b="1">
                <a:solidFill>
                  <a:schemeClr val="accent4"/>
                </a:solidFill>
              </a:defRPr>
            </a:lvl2pPr>
            <a:lvl3pPr marL="180975" indent="-180975">
              <a:spcAft>
                <a:spcPts val="300"/>
              </a:spcAft>
              <a:buClr>
                <a:schemeClr val="accent4"/>
              </a:buClr>
              <a:buFont typeface="Calibri" panose="020F0502020204030204" pitchFamily="34" charset="0"/>
              <a:buChar char="→"/>
              <a:defRPr sz="1000"/>
            </a:lvl3pPr>
            <a:lvl4pPr>
              <a:defRPr sz="1000"/>
            </a:lvl4pPr>
            <a:lvl5pPr>
              <a:defRPr sz="1000"/>
            </a:lvl5pPr>
          </a:lstStyle>
          <a:p>
            <a:pPr lvl="0"/>
            <a:r>
              <a:rPr lang="fr-FR" dirty="0"/>
              <a:t>Cliquez pour modifier les styles du texte du masque</a:t>
            </a:r>
          </a:p>
          <a:p>
            <a:pPr lvl="1"/>
            <a:r>
              <a:rPr lang="fr-FR" dirty="0"/>
              <a:t>Deuxième niveau</a:t>
            </a:r>
          </a:p>
          <a:p>
            <a:pPr lvl="2"/>
            <a:r>
              <a:rPr lang="fr-FR" dirty="0"/>
              <a:t>Troisième niveau</a:t>
            </a:r>
          </a:p>
        </p:txBody>
      </p:sp>
      <p:sp>
        <p:nvSpPr>
          <p:cNvPr id="67" name="Espace réservé du texte 10">
            <a:extLst>
              <a:ext uri="{FF2B5EF4-FFF2-40B4-BE49-F238E27FC236}">
                <a16:creationId xmlns:a16="http://schemas.microsoft.com/office/drawing/2014/main" id="{DA80AF3A-F048-4053-B015-BE7EB4970D29}"/>
              </a:ext>
            </a:extLst>
          </p:cNvPr>
          <p:cNvSpPr>
            <a:spLocks noGrp="1"/>
          </p:cNvSpPr>
          <p:nvPr>
            <p:ph type="body" sz="quarter" idx="15"/>
          </p:nvPr>
        </p:nvSpPr>
        <p:spPr>
          <a:xfrm>
            <a:off x="565812" y="2984417"/>
            <a:ext cx="6372225" cy="528637"/>
          </a:xfrm>
        </p:spPr>
        <p:txBody>
          <a:bodyPr/>
          <a:lstStyle>
            <a:lvl1pPr marL="0" indent="0">
              <a:buNone/>
              <a:defRPr sz="1500" b="1" cap="all" baseline="0">
                <a:solidFill>
                  <a:schemeClr val="accent1"/>
                </a:solidFill>
              </a:defRPr>
            </a:lvl1pPr>
          </a:lstStyle>
          <a:p>
            <a:pPr lvl="0"/>
            <a:r>
              <a:rPr lang="fr-FR" dirty="0"/>
              <a:t>Cliquez pour modifier les styles du texte du masque</a:t>
            </a:r>
          </a:p>
        </p:txBody>
      </p:sp>
    </p:spTree>
    <p:extLst>
      <p:ext uri="{BB962C8B-B14F-4D97-AF65-F5344CB8AC3E}">
        <p14:creationId xmlns:p14="http://schemas.microsoft.com/office/powerpoint/2010/main" val="4132267117"/>
      </p:ext>
    </p:extLst>
  </p:cSld>
  <p:clrMapOvr>
    <a:masterClrMapping/>
  </p:clrMapOvr>
  <p:extLst>
    <p:ext uri="{DCECCB84-F9BA-43D5-87BE-67443E8EF086}">
      <p15:sldGuideLst xmlns:p15="http://schemas.microsoft.com/office/powerpoint/2012/main">
        <p15:guide id="1" pos="4354" userDrawn="1">
          <p15:clr>
            <a:srgbClr val="FBAE40"/>
          </p15:clr>
        </p15:guide>
        <p15:guide id="2" pos="340" userDrawn="1">
          <p15:clr>
            <a:srgbClr val="FBAE40"/>
          </p15:clr>
        </p15:guide>
        <p15:guide id="3" pos="1701" userDrawn="1">
          <p15:clr>
            <a:srgbClr val="FBAE40"/>
          </p15:clr>
        </p15:guide>
        <p15:guide id="4" pos="1610" userDrawn="1">
          <p15:clr>
            <a:srgbClr val="FBAE40"/>
          </p15:clr>
        </p15:guide>
        <p15:guide id="5" pos="3061" userDrawn="1">
          <p15:clr>
            <a:srgbClr val="FBAE40"/>
          </p15:clr>
        </p15:guide>
        <p15:guide id="6" pos="2971" userDrawn="1">
          <p15:clr>
            <a:srgbClr val="FBAE40"/>
          </p15:clr>
        </p15:guide>
        <p15:guide id="7" pos="2290" userDrawn="1">
          <p15:clr>
            <a:srgbClr val="FBAE40"/>
          </p15:clr>
        </p15:guide>
        <p15:guide id="8" pos="2381" userDrawn="1">
          <p15:clr>
            <a:srgbClr val="FBAE40"/>
          </p15:clr>
        </p15:guide>
        <p15:guide id="9" orient="horz" pos="215" userDrawn="1">
          <p15:clr>
            <a:srgbClr val="FBAE40"/>
          </p15:clr>
        </p15:guide>
        <p15:guide id="10" orient="horz" pos="6293"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A7A8D32-8E4F-48A9-9513-862AB4C9AA96}"/>
              </a:ext>
            </a:extLst>
          </p:cNvPr>
          <p:cNvSpPr/>
          <p:nvPr/>
        </p:nvSpPr>
        <p:spPr>
          <a:xfrm>
            <a:off x="0" y="0"/>
            <a:ext cx="7559675" cy="1571625"/>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2" name="Groupe 11">
            <a:extLst>
              <a:ext uri="{FF2B5EF4-FFF2-40B4-BE49-F238E27FC236}">
                <a16:creationId xmlns:a16="http://schemas.microsoft.com/office/drawing/2014/main" id="{BB80387C-7973-41D6-9138-163C1CE02F65}"/>
              </a:ext>
            </a:extLst>
          </p:cNvPr>
          <p:cNvGrpSpPr/>
          <p:nvPr/>
        </p:nvGrpSpPr>
        <p:grpSpPr>
          <a:xfrm>
            <a:off x="663100" y="10224525"/>
            <a:ext cx="2204863" cy="230400"/>
            <a:chOff x="584201" y="9853613"/>
            <a:chExt cx="2955925" cy="323849"/>
          </a:xfrm>
        </p:grpSpPr>
        <p:grpSp>
          <p:nvGrpSpPr>
            <p:cNvPr id="13" name="Groupe 12">
              <a:extLst>
                <a:ext uri="{FF2B5EF4-FFF2-40B4-BE49-F238E27FC236}">
                  <a16:creationId xmlns:a16="http://schemas.microsoft.com/office/drawing/2014/main" id="{FBA8327B-5823-4934-A98B-678D08450600}"/>
                </a:ext>
              </a:extLst>
            </p:cNvPr>
            <p:cNvGrpSpPr/>
            <p:nvPr/>
          </p:nvGrpSpPr>
          <p:grpSpPr>
            <a:xfrm>
              <a:off x="979488" y="9853613"/>
              <a:ext cx="1031875" cy="323849"/>
              <a:chOff x="979488" y="9853613"/>
              <a:chExt cx="1031875" cy="323849"/>
            </a:xfrm>
          </p:grpSpPr>
          <p:sp>
            <p:nvSpPr>
              <p:cNvPr id="19" name="Freeform 56">
                <a:extLst>
                  <a:ext uri="{FF2B5EF4-FFF2-40B4-BE49-F238E27FC236}">
                    <a16:creationId xmlns:a16="http://schemas.microsoft.com/office/drawing/2014/main" id="{66FE99B6-37B2-46B0-9C08-BC154E737E70}"/>
                  </a:ext>
                </a:extLst>
              </p:cNvPr>
              <p:cNvSpPr>
                <a:spLocks noEditPoints="1"/>
              </p:cNvSpPr>
              <p:nvPr/>
            </p:nvSpPr>
            <p:spPr bwMode="auto">
              <a:xfrm>
                <a:off x="979488" y="9853613"/>
                <a:ext cx="1031875" cy="323849"/>
              </a:xfrm>
              <a:custGeom>
                <a:avLst/>
                <a:gdLst>
                  <a:gd name="T0" fmla="*/ 91 w 242"/>
                  <a:gd name="T1" fmla="*/ 33 h 73"/>
                  <a:gd name="T2" fmla="*/ 106 w 242"/>
                  <a:gd name="T3" fmla="*/ 31 h 73"/>
                  <a:gd name="T4" fmla="*/ 22 w 242"/>
                  <a:gd name="T5" fmla="*/ 25 h 73"/>
                  <a:gd name="T6" fmla="*/ 16 w 242"/>
                  <a:gd name="T7" fmla="*/ 49 h 73"/>
                  <a:gd name="T8" fmla="*/ 24 w 242"/>
                  <a:gd name="T9" fmla="*/ 25 h 73"/>
                  <a:gd name="T10" fmla="*/ 63 w 242"/>
                  <a:gd name="T11" fmla="*/ 25 h 73"/>
                  <a:gd name="T12" fmla="*/ 57 w 242"/>
                  <a:gd name="T13" fmla="*/ 49 h 73"/>
                  <a:gd name="T14" fmla="*/ 66 w 242"/>
                  <a:gd name="T15" fmla="*/ 25 h 73"/>
                  <a:gd name="T16" fmla="*/ 177 w 242"/>
                  <a:gd name="T17" fmla="*/ 49 h 73"/>
                  <a:gd name="T18" fmla="*/ 194 w 242"/>
                  <a:gd name="T19" fmla="*/ 35 h 73"/>
                  <a:gd name="T20" fmla="*/ 177 w 242"/>
                  <a:gd name="T21" fmla="*/ 35 h 73"/>
                  <a:gd name="T22" fmla="*/ 132 w 242"/>
                  <a:gd name="T23" fmla="*/ 56 h 73"/>
                  <a:gd name="T24" fmla="*/ 124 w 242"/>
                  <a:gd name="T25" fmla="*/ 25 h 73"/>
                  <a:gd name="T26" fmla="*/ 119 w 242"/>
                  <a:gd name="T27" fmla="*/ 18 h 73"/>
                  <a:gd name="T28" fmla="*/ 128 w 242"/>
                  <a:gd name="T29" fmla="*/ 4 h 73"/>
                  <a:gd name="T30" fmla="*/ 144 w 242"/>
                  <a:gd name="T31" fmla="*/ 1 h 73"/>
                  <a:gd name="T32" fmla="*/ 143 w 242"/>
                  <a:gd name="T33" fmla="*/ 9 h 73"/>
                  <a:gd name="T34" fmla="*/ 138 w 242"/>
                  <a:gd name="T35" fmla="*/ 8 h 73"/>
                  <a:gd name="T36" fmla="*/ 132 w 242"/>
                  <a:gd name="T37" fmla="*/ 18 h 73"/>
                  <a:gd name="T38" fmla="*/ 141 w 242"/>
                  <a:gd name="T39" fmla="*/ 25 h 73"/>
                  <a:gd name="T40" fmla="*/ 132 w 242"/>
                  <a:gd name="T41" fmla="*/ 56 h 73"/>
                  <a:gd name="T42" fmla="*/ 149 w 242"/>
                  <a:gd name="T43" fmla="*/ 56 h 73"/>
                  <a:gd name="T44" fmla="*/ 158 w 242"/>
                  <a:gd name="T45" fmla="*/ 18 h 73"/>
                  <a:gd name="T46" fmla="*/ 242 w 242"/>
                  <a:gd name="T47" fmla="*/ 56 h 73"/>
                  <a:gd name="T48" fmla="*/ 234 w 242"/>
                  <a:gd name="T49" fmla="*/ 31 h 73"/>
                  <a:gd name="T50" fmla="*/ 219 w 242"/>
                  <a:gd name="T51" fmla="*/ 32 h 73"/>
                  <a:gd name="T52" fmla="*/ 211 w 242"/>
                  <a:gd name="T53" fmla="*/ 56 h 73"/>
                  <a:gd name="T54" fmla="*/ 219 w 242"/>
                  <a:gd name="T55" fmla="*/ 1 h 73"/>
                  <a:gd name="T56" fmla="*/ 231 w 242"/>
                  <a:gd name="T57" fmla="*/ 17 h 73"/>
                  <a:gd name="T58" fmla="*/ 242 w 242"/>
                  <a:gd name="T59" fmla="*/ 56 h 73"/>
                  <a:gd name="T60" fmla="*/ 0 w 242"/>
                  <a:gd name="T61" fmla="*/ 39 h 73"/>
                  <a:gd name="T62" fmla="*/ 32 w 242"/>
                  <a:gd name="T63" fmla="*/ 18 h 73"/>
                  <a:gd name="T64" fmla="*/ 33 w 242"/>
                  <a:gd name="T65" fmla="*/ 56 h 73"/>
                  <a:gd name="T66" fmla="*/ 25 w 242"/>
                  <a:gd name="T67" fmla="*/ 52 h 73"/>
                  <a:gd name="T68" fmla="*/ 100 w 242"/>
                  <a:gd name="T69" fmla="*/ 57 h 73"/>
                  <a:gd name="T70" fmla="*/ 101 w 242"/>
                  <a:gd name="T71" fmla="*/ 17 h 73"/>
                  <a:gd name="T72" fmla="*/ 114 w 242"/>
                  <a:gd name="T73" fmla="*/ 37 h 73"/>
                  <a:gd name="T74" fmla="*/ 91 w 242"/>
                  <a:gd name="T75" fmla="*/ 39 h 73"/>
                  <a:gd name="T76" fmla="*/ 109 w 242"/>
                  <a:gd name="T77" fmla="*/ 46 h 73"/>
                  <a:gd name="T78" fmla="*/ 114 w 242"/>
                  <a:gd name="T79" fmla="*/ 52 h 73"/>
                  <a:gd name="T80" fmla="*/ 100 w 242"/>
                  <a:gd name="T81" fmla="*/ 57 h 73"/>
                  <a:gd name="T82" fmla="*/ 169 w 242"/>
                  <a:gd name="T83" fmla="*/ 72 h 73"/>
                  <a:gd name="T84" fmla="*/ 177 w 242"/>
                  <a:gd name="T85" fmla="*/ 18 h 73"/>
                  <a:gd name="T86" fmla="*/ 188 w 242"/>
                  <a:gd name="T87" fmla="*/ 17 h 73"/>
                  <a:gd name="T88" fmla="*/ 181 w 242"/>
                  <a:gd name="T89" fmla="*/ 57 h 73"/>
                  <a:gd name="T90" fmla="*/ 177 w 242"/>
                  <a:gd name="T91" fmla="*/ 72 h 73"/>
                  <a:gd name="T92" fmla="*/ 44 w 242"/>
                  <a:gd name="T93" fmla="*/ 70 h 73"/>
                  <a:gd name="T94" fmla="*/ 46 w 242"/>
                  <a:gd name="T95" fmla="*/ 62 h 73"/>
                  <a:gd name="T96" fmla="*/ 58 w 242"/>
                  <a:gd name="T97" fmla="*/ 65 h 73"/>
                  <a:gd name="T98" fmla="*/ 66 w 242"/>
                  <a:gd name="T99" fmla="*/ 52 h 73"/>
                  <a:gd name="T100" fmla="*/ 41 w 242"/>
                  <a:gd name="T101" fmla="*/ 39 h 73"/>
                  <a:gd name="T102" fmla="*/ 73 w 242"/>
                  <a:gd name="T103" fmla="*/ 18 h 73"/>
                  <a:gd name="T104" fmla="*/ 74 w 242"/>
                  <a:gd name="T105" fmla="*/ 5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42" h="73">
                    <a:moveTo>
                      <a:pt x="100" y="25"/>
                    </a:moveTo>
                    <a:cubicBezTo>
                      <a:pt x="96" y="25"/>
                      <a:pt x="93" y="28"/>
                      <a:pt x="91" y="33"/>
                    </a:cubicBezTo>
                    <a:cubicBezTo>
                      <a:pt x="106" y="31"/>
                      <a:pt x="106" y="31"/>
                      <a:pt x="106" y="31"/>
                    </a:cubicBezTo>
                    <a:cubicBezTo>
                      <a:pt x="106" y="31"/>
                      <a:pt x="106" y="31"/>
                      <a:pt x="106" y="31"/>
                    </a:cubicBezTo>
                    <a:cubicBezTo>
                      <a:pt x="106" y="29"/>
                      <a:pt x="105" y="25"/>
                      <a:pt x="100" y="25"/>
                    </a:cubicBezTo>
                    <a:moveTo>
                      <a:pt x="22" y="25"/>
                    </a:moveTo>
                    <a:cubicBezTo>
                      <a:pt x="14" y="25"/>
                      <a:pt x="8" y="31"/>
                      <a:pt x="8" y="39"/>
                    </a:cubicBezTo>
                    <a:cubicBezTo>
                      <a:pt x="8" y="45"/>
                      <a:pt x="11" y="49"/>
                      <a:pt x="16" y="49"/>
                    </a:cubicBezTo>
                    <a:cubicBezTo>
                      <a:pt x="20" y="49"/>
                      <a:pt x="23" y="44"/>
                      <a:pt x="24" y="39"/>
                    </a:cubicBezTo>
                    <a:cubicBezTo>
                      <a:pt x="24" y="25"/>
                      <a:pt x="24" y="25"/>
                      <a:pt x="24" y="25"/>
                    </a:cubicBezTo>
                    <a:cubicBezTo>
                      <a:pt x="23" y="25"/>
                      <a:pt x="22" y="25"/>
                      <a:pt x="22" y="25"/>
                    </a:cubicBezTo>
                    <a:moveTo>
                      <a:pt x="63" y="25"/>
                    </a:moveTo>
                    <a:cubicBezTo>
                      <a:pt x="55" y="25"/>
                      <a:pt x="50" y="30"/>
                      <a:pt x="50" y="39"/>
                    </a:cubicBezTo>
                    <a:cubicBezTo>
                      <a:pt x="50" y="45"/>
                      <a:pt x="52" y="49"/>
                      <a:pt x="57" y="49"/>
                    </a:cubicBezTo>
                    <a:cubicBezTo>
                      <a:pt x="61" y="49"/>
                      <a:pt x="64" y="46"/>
                      <a:pt x="66" y="40"/>
                    </a:cubicBezTo>
                    <a:cubicBezTo>
                      <a:pt x="66" y="25"/>
                      <a:pt x="66" y="25"/>
                      <a:pt x="66" y="25"/>
                    </a:cubicBezTo>
                    <a:cubicBezTo>
                      <a:pt x="65" y="25"/>
                      <a:pt x="64" y="25"/>
                      <a:pt x="63" y="25"/>
                    </a:cubicBezTo>
                    <a:moveTo>
                      <a:pt x="177" y="49"/>
                    </a:moveTo>
                    <a:cubicBezTo>
                      <a:pt x="178" y="49"/>
                      <a:pt x="180" y="49"/>
                      <a:pt x="181" y="49"/>
                    </a:cubicBezTo>
                    <a:cubicBezTo>
                      <a:pt x="189" y="49"/>
                      <a:pt x="194" y="44"/>
                      <a:pt x="194" y="35"/>
                    </a:cubicBezTo>
                    <a:cubicBezTo>
                      <a:pt x="194" y="29"/>
                      <a:pt x="191" y="25"/>
                      <a:pt x="187" y="25"/>
                    </a:cubicBezTo>
                    <a:cubicBezTo>
                      <a:pt x="183" y="25"/>
                      <a:pt x="179" y="28"/>
                      <a:pt x="177" y="35"/>
                    </a:cubicBezTo>
                    <a:lnTo>
                      <a:pt x="177" y="49"/>
                    </a:lnTo>
                    <a:close/>
                    <a:moveTo>
                      <a:pt x="132" y="56"/>
                    </a:moveTo>
                    <a:cubicBezTo>
                      <a:pt x="124" y="56"/>
                      <a:pt x="124" y="56"/>
                      <a:pt x="124" y="56"/>
                    </a:cubicBezTo>
                    <a:cubicBezTo>
                      <a:pt x="124" y="25"/>
                      <a:pt x="124" y="25"/>
                      <a:pt x="124" y="25"/>
                    </a:cubicBezTo>
                    <a:cubicBezTo>
                      <a:pt x="119" y="25"/>
                      <a:pt x="119" y="25"/>
                      <a:pt x="119" y="25"/>
                    </a:cubicBezTo>
                    <a:cubicBezTo>
                      <a:pt x="119" y="18"/>
                      <a:pt x="119" y="18"/>
                      <a:pt x="119" y="18"/>
                    </a:cubicBezTo>
                    <a:cubicBezTo>
                      <a:pt x="124" y="18"/>
                      <a:pt x="124" y="18"/>
                      <a:pt x="124" y="18"/>
                    </a:cubicBezTo>
                    <a:cubicBezTo>
                      <a:pt x="124" y="12"/>
                      <a:pt x="124" y="8"/>
                      <a:pt x="128" y="4"/>
                    </a:cubicBezTo>
                    <a:cubicBezTo>
                      <a:pt x="130" y="1"/>
                      <a:pt x="134" y="0"/>
                      <a:pt x="138" y="0"/>
                    </a:cubicBezTo>
                    <a:cubicBezTo>
                      <a:pt x="141" y="0"/>
                      <a:pt x="143" y="0"/>
                      <a:pt x="144" y="1"/>
                    </a:cubicBezTo>
                    <a:cubicBezTo>
                      <a:pt x="145" y="1"/>
                      <a:pt x="145" y="1"/>
                      <a:pt x="145" y="1"/>
                    </a:cubicBezTo>
                    <a:cubicBezTo>
                      <a:pt x="143" y="9"/>
                      <a:pt x="143" y="9"/>
                      <a:pt x="143" y="9"/>
                    </a:cubicBezTo>
                    <a:cubicBezTo>
                      <a:pt x="142" y="8"/>
                      <a:pt x="142" y="8"/>
                      <a:pt x="142" y="8"/>
                    </a:cubicBezTo>
                    <a:cubicBezTo>
                      <a:pt x="141" y="8"/>
                      <a:pt x="140" y="8"/>
                      <a:pt x="138" y="8"/>
                    </a:cubicBezTo>
                    <a:cubicBezTo>
                      <a:pt x="136" y="8"/>
                      <a:pt x="135" y="8"/>
                      <a:pt x="134" y="10"/>
                    </a:cubicBezTo>
                    <a:cubicBezTo>
                      <a:pt x="132" y="12"/>
                      <a:pt x="132" y="14"/>
                      <a:pt x="132" y="18"/>
                    </a:cubicBezTo>
                    <a:cubicBezTo>
                      <a:pt x="141" y="18"/>
                      <a:pt x="141" y="18"/>
                      <a:pt x="141" y="18"/>
                    </a:cubicBezTo>
                    <a:cubicBezTo>
                      <a:pt x="141" y="25"/>
                      <a:pt x="141" y="25"/>
                      <a:pt x="141" y="25"/>
                    </a:cubicBezTo>
                    <a:cubicBezTo>
                      <a:pt x="132" y="25"/>
                      <a:pt x="132" y="25"/>
                      <a:pt x="132" y="25"/>
                    </a:cubicBezTo>
                    <a:lnTo>
                      <a:pt x="132" y="56"/>
                    </a:lnTo>
                    <a:close/>
                    <a:moveTo>
                      <a:pt x="158" y="56"/>
                    </a:moveTo>
                    <a:cubicBezTo>
                      <a:pt x="149" y="56"/>
                      <a:pt x="149" y="56"/>
                      <a:pt x="149" y="56"/>
                    </a:cubicBezTo>
                    <a:cubicBezTo>
                      <a:pt x="149" y="18"/>
                      <a:pt x="149" y="18"/>
                      <a:pt x="149" y="18"/>
                    </a:cubicBezTo>
                    <a:cubicBezTo>
                      <a:pt x="158" y="18"/>
                      <a:pt x="158" y="18"/>
                      <a:pt x="158" y="18"/>
                    </a:cubicBezTo>
                    <a:lnTo>
                      <a:pt x="158" y="56"/>
                    </a:lnTo>
                    <a:close/>
                    <a:moveTo>
                      <a:pt x="242" y="56"/>
                    </a:moveTo>
                    <a:cubicBezTo>
                      <a:pt x="234" y="56"/>
                      <a:pt x="234" y="56"/>
                      <a:pt x="234" y="56"/>
                    </a:cubicBezTo>
                    <a:cubicBezTo>
                      <a:pt x="234" y="31"/>
                      <a:pt x="234" y="31"/>
                      <a:pt x="234" y="31"/>
                    </a:cubicBezTo>
                    <a:cubicBezTo>
                      <a:pt x="234" y="26"/>
                      <a:pt x="232" y="25"/>
                      <a:pt x="230" y="25"/>
                    </a:cubicBezTo>
                    <a:cubicBezTo>
                      <a:pt x="226" y="25"/>
                      <a:pt x="221" y="29"/>
                      <a:pt x="219" y="32"/>
                    </a:cubicBezTo>
                    <a:cubicBezTo>
                      <a:pt x="219" y="56"/>
                      <a:pt x="219" y="56"/>
                      <a:pt x="219" y="56"/>
                    </a:cubicBezTo>
                    <a:cubicBezTo>
                      <a:pt x="211" y="56"/>
                      <a:pt x="211" y="56"/>
                      <a:pt x="211" y="56"/>
                    </a:cubicBezTo>
                    <a:cubicBezTo>
                      <a:pt x="211" y="1"/>
                      <a:pt x="211" y="1"/>
                      <a:pt x="211" y="1"/>
                    </a:cubicBezTo>
                    <a:cubicBezTo>
                      <a:pt x="219" y="1"/>
                      <a:pt x="219" y="1"/>
                      <a:pt x="219" y="1"/>
                    </a:cubicBezTo>
                    <a:cubicBezTo>
                      <a:pt x="219" y="22"/>
                      <a:pt x="219" y="22"/>
                      <a:pt x="219" y="22"/>
                    </a:cubicBezTo>
                    <a:cubicBezTo>
                      <a:pt x="222" y="20"/>
                      <a:pt x="227" y="17"/>
                      <a:pt x="231" y="17"/>
                    </a:cubicBezTo>
                    <a:cubicBezTo>
                      <a:pt x="238" y="17"/>
                      <a:pt x="242" y="21"/>
                      <a:pt x="242" y="29"/>
                    </a:cubicBezTo>
                    <a:lnTo>
                      <a:pt x="242" y="56"/>
                    </a:lnTo>
                    <a:close/>
                    <a:moveTo>
                      <a:pt x="15" y="57"/>
                    </a:moveTo>
                    <a:cubicBezTo>
                      <a:pt x="6" y="57"/>
                      <a:pt x="0" y="50"/>
                      <a:pt x="0" y="39"/>
                    </a:cubicBezTo>
                    <a:cubicBezTo>
                      <a:pt x="0" y="28"/>
                      <a:pt x="8" y="17"/>
                      <a:pt x="23" y="17"/>
                    </a:cubicBezTo>
                    <a:cubicBezTo>
                      <a:pt x="25" y="17"/>
                      <a:pt x="29" y="17"/>
                      <a:pt x="32" y="18"/>
                    </a:cubicBezTo>
                    <a:cubicBezTo>
                      <a:pt x="33" y="18"/>
                      <a:pt x="33" y="18"/>
                      <a:pt x="33" y="18"/>
                    </a:cubicBezTo>
                    <a:cubicBezTo>
                      <a:pt x="33" y="56"/>
                      <a:pt x="33" y="56"/>
                      <a:pt x="33" y="56"/>
                    </a:cubicBezTo>
                    <a:cubicBezTo>
                      <a:pt x="25" y="56"/>
                      <a:pt x="25" y="56"/>
                      <a:pt x="25" y="56"/>
                    </a:cubicBezTo>
                    <a:cubicBezTo>
                      <a:pt x="25" y="52"/>
                      <a:pt x="25" y="52"/>
                      <a:pt x="25" y="52"/>
                    </a:cubicBezTo>
                    <a:cubicBezTo>
                      <a:pt x="22" y="55"/>
                      <a:pt x="19" y="57"/>
                      <a:pt x="15" y="57"/>
                    </a:cubicBezTo>
                    <a:moveTo>
                      <a:pt x="100" y="57"/>
                    </a:moveTo>
                    <a:cubicBezTo>
                      <a:pt x="89" y="57"/>
                      <a:pt x="83" y="50"/>
                      <a:pt x="83" y="38"/>
                    </a:cubicBezTo>
                    <a:cubicBezTo>
                      <a:pt x="83" y="26"/>
                      <a:pt x="90" y="17"/>
                      <a:pt x="101" y="17"/>
                    </a:cubicBezTo>
                    <a:cubicBezTo>
                      <a:pt x="109" y="17"/>
                      <a:pt x="114" y="22"/>
                      <a:pt x="114" y="31"/>
                    </a:cubicBezTo>
                    <a:cubicBezTo>
                      <a:pt x="114" y="33"/>
                      <a:pt x="114" y="36"/>
                      <a:pt x="114" y="37"/>
                    </a:cubicBezTo>
                    <a:cubicBezTo>
                      <a:pt x="113" y="38"/>
                      <a:pt x="113" y="38"/>
                      <a:pt x="113" y="38"/>
                    </a:cubicBezTo>
                    <a:cubicBezTo>
                      <a:pt x="91" y="39"/>
                      <a:pt x="91" y="39"/>
                      <a:pt x="91" y="39"/>
                    </a:cubicBezTo>
                    <a:cubicBezTo>
                      <a:pt x="92" y="45"/>
                      <a:pt x="95" y="49"/>
                      <a:pt x="101" y="49"/>
                    </a:cubicBezTo>
                    <a:cubicBezTo>
                      <a:pt x="104" y="49"/>
                      <a:pt x="107" y="47"/>
                      <a:pt x="109" y="46"/>
                    </a:cubicBezTo>
                    <a:cubicBezTo>
                      <a:pt x="110" y="45"/>
                      <a:pt x="110" y="45"/>
                      <a:pt x="110" y="45"/>
                    </a:cubicBezTo>
                    <a:cubicBezTo>
                      <a:pt x="114" y="52"/>
                      <a:pt x="114" y="52"/>
                      <a:pt x="114" y="52"/>
                    </a:cubicBezTo>
                    <a:cubicBezTo>
                      <a:pt x="113" y="52"/>
                      <a:pt x="113" y="52"/>
                      <a:pt x="113" y="52"/>
                    </a:cubicBezTo>
                    <a:cubicBezTo>
                      <a:pt x="110" y="55"/>
                      <a:pt x="105" y="57"/>
                      <a:pt x="100" y="57"/>
                    </a:cubicBezTo>
                    <a:moveTo>
                      <a:pt x="177" y="72"/>
                    </a:moveTo>
                    <a:cubicBezTo>
                      <a:pt x="169" y="72"/>
                      <a:pt x="169" y="72"/>
                      <a:pt x="169" y="72"/>
                    </a:cubicBezTo>
                    <a:cubicBezTo>
                      <a:pt x="169" y="18"/>
                      <a:pt x="169" y="18"/>
                      <a:pt x="169" y="18"/>
                    </a:cubicBezTo>
                    <a:cubicBezTo>
                      <a:pt x="177" y="18"/>
                      <a:pt x="177" y="18"/>
                      <a:pt x="177" y="18"/>
                    </a:cubicBezTo>
                    <a:cubicBezTo>
                      <a:pt x="177" y="22"/>
                      <a:pt x="177" y="22"/>
                      <a:pt x="177" y="22"/>
                    </a:cubicBezTo>
                    <a:cubicBezTo>
                      <a:pt x="180" y="19"/>
                      <a:pt x="184" y="17"/>
                      <a:pt x="188" y="17"/>
                    </a:cubicBezTo>
                    <a:cubicBezTo>
                      <a:pt x="197" y="17"/>
                      <a:pt x="203" y="24"/>
                      <a:pt x="203" y="35"/>
                    </a:cubicBezTo>
                    <a:cubicBezTo>
                      <a:pt x="203" y="46"/>
                      <a:pt x="196" y="57"/>
                      <a:pt x="181" y="57"/>
                    </a:cubicBezTo>
                    <a:cubicBezTo>
                      <a:pt x="180" y="57"/>
                      <a:pt x="179" y="57"/>
                      <a:pt x="177" y="56"/>
                    </a:cubicBezTo>
                    <a:lnTo>
                      <a:pt x="177" y="72"/>
                    </a:lnTo>
                    <a:close/>
                    <a:moveTo>
                      <a:pt x="58" y="73"/>
                    </a:moveTo>
                    <a:cubicBezTo>
                      <a:pt x="53" y="73"/>
                      <a:pt x="48" y="72"/>
                      <a:pt x="44" y="70"/>
                    </a:cubicBezTo>
                    <a:cubicBezTo>
                      <a:pt x="43" y="70"/>
                      <a:pt x="43" y="70"/>
                      <a:pt x="43" y="70"/>
                    </a:cubicBezTo>
                    <a:cubicBezTo>
                      <a:pt x="46" y="62"/>
                      <a:pt x="46" y="62"/>
                      <a:pt x="46" y="62"/>
                    </a:cubicBezTo>
                    <a:cubicBezTo>
                      <a:pt x="47" y="63"/>
                      <a:pt x="47" y="63"/>
                      <a:pt x="47" y="63"/>
                    </a:cubicBezTo>
                    <a:cubicBezTo>
                      <a:pt x="51" y="64"/>
                      <a:pt x="55" y="65"/>
                      <a:pt x="58" y="65"/>
                    </a:cubicBezTo>
                    <a:cubicBezTo>
                      <a:pt x="60" y="65"/>
                      <a:pt x="66" y="65"/>
                      <a:pt x="66" y="53"/>
                    </a:cubicBezTo>
                    <a:cubicBezTo>
                      <a:pt x="66" y="52"/>
                      <a:pt x="66" y="52"/>
                      <a:pt x="66" y="52"/>
                    </a:cubicBezTo>
                    <a:cubicBezTo>
                      <a:pt x="63" y="55"/>
                      <a:pt x="60" y="57"/>
                      <a:pt x="56" y="57"/>
                    </a:cubicBezTo>
                    <a:cubicBezTo>
                      <a:pt x="47" y="57"/>
                      <a:pt x="41" y="50"/>
                      <a:pt x="41" y="39"/>
                    </a:cubicBezTo>
                    <a:cubicBezTo>
                      <a:pt x="41" y="26"/>
                      <a:pt x="50" y="17"/>
                      <a:pt x="63" y="17"/>
                    </a:cubicBezTo>
                    <a:cubicBezTo>
                      <a:pt x="67" y="17"/>
                      <a:pt x="69" y="17"/>
                      <a:pt x="73" y="18"/>
                    </a:cubicBezTo>
                    <a:cubicBezTo>
                      <a:pt x="74" y="18"/>
                      <a:pt x="74" y="18"/>
                      <a:pt x="74" y="18"/>
                    </a:cubicBezTo>
                    <a:cubicBezTo>
                      <a:pt x="74" y="53"/>
                      <a:pt x="74" y="53"/>
                      <a:pt x="74" y="53"/>
                    </a:cubicBezTo>
                    <a:cubicBezTo>
                      <a:pt x="74" y="66"/>
                      <a:pt x="68" y="73"/>
                      <a:pt x="58" y="73"/>
                    </a:cubicBezTo>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fr-FR"/>
              </a:p>
            </p:txBody>
          </p:sp>
          <p:sp>
            <p:nvSpPr>
              <p:cNvPr id="20" name="Oval 57">
                <a:extLst>
                  <a:ext uri="{FF2B5EF4-FFF2-40B4-BE49-F238E27FC236}">
                    <a16:creationId xmlns:a16="http://schemas.microsoft.com/office/drawing/2014/main" id="{236A0636-8A54-4FC6-87C9-DEB36C4EEFBD}"/>
                  </a:ext>
                </a:extLst>
              </p:cNvPr>
              <p:cNvSpPr>
                <a:spLocks noChangeArrowheads="1"/>
              </p:cNvSpPr>
              <p:nvPr/>
            </p:nvSpPr>
            <p:spPr bwMode="auto">
              <a:xfrm>
                <a:off x="1609726" y="9858375"/>
                <a:ext cx="47625" cy="47625"/>
              </a:xfrm>
              <a:prstGeom prst="ellipse">
                <a:avLst/>
              </a:pr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fr-FR"/>
              </a:p>
            </p:txBody>
          </p:sp>
        </p:grpSp>
        <p:grpSp>
          <p:nvGrpSpPr>
            <p:cNvPr id="14" name="Groupe 13">
              <a:extLst>
                <a:ext uri="{FF2B5EF4-FFF2-40B4-BE49-F238E27FC236}">
                  <a16:creationId xmlns:a16="http://schemas.microsoft.com/office/drawing/2014/main" id="{E8EDB4E8-55EF-41F0-8B7D-99D116DDC78C}"/>
                </a:ext>
              </a:extLst>
            </p:cNvPr>
            <p:cNvGrpSpPr/>
            <p:nvPr/>
          </p:nvGrpSpPr>
          <p:grpSpPr>
            <a:xfrm>
              <a:off x="584201" y="9853613"/>
              <a:ext cx="306388" cy="319087"/>
              <a:chOff x="584201" y="9853613"/>
              <a:chExt cx="306388" cy="319087"/>
            </a:xfrm>
          </p:grpSpPr>
          <p:sp>
            <p:nvSpPr>
              <p:cNvPr id="17" name="Oval 58">
                <a:extLst>
                  <a:ext uri="{FF2B5EF4-FFF2-40B4-BE49-F238E27FC236}">
                    <a16:creationId xmlns:a16="http://schemas.microsoft.com/office/drawing/2014/main" id="{88A0205E-41B5-48CE-8520-BB4D2190C153}"/>
                  </a:ext>
                </a:extLst>
              </p:cNvPr>
              <p:cNvSpPr>
                <a:spLocks noChangeArrowheads="1"/>
              </p:cNvSpPr>
              <p:nvPr/>
            </p:nvSpPr>
            <p:spPr bwMode="auto">
              <a:xfrm>
                <a:off x="584201" y="9853613"/>
                <a:ext cx="306388" cy="319087"/>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18" name="Freeform 59">
                <a:extLst>
                  <a:ext uri="{FF2B5EF4-FFF2-40B4-BE49-F238E27FC236}">
                    <a16:creationId xmlns:a16="http://schemas.microsoft.com/office/drawing/2014/main" id="{90E5CF7E-FB23-44A2-8A90-8D68A123FDF2}"/>
                  </a:ext>
                </a:extLst>
              </p:cNvPr>
              <p:cNvSpPr>
                <a:spLocks noEditPoints="1"/>
              </p:cNvSpPr>
              <p:nvPr/>
            </p:nvSpPr>
            <p:spPr bwMode="auto">
              <a:xfrm>
                <a:off x="652463" y="9915525"/>
                <a:ext cx="165100" cy="207962"/>
              </a:xfrm>
              <a:custGeom>
                <a:avLst/>
                <a:gdLst>
                  <a:gd name="T0" fmla="*/ 28 w 39"/>
                  <a:gd name="T1" fmla="*/ 4 h 47"/>
                  <a:gd name="T2" fmla="*/ 24 w 39"/>
                  <a:gd name="T3" fmla="*/ 7 h 47"/>
                  <a:gd name="T4" fmla="*/ 20 w 39"/>
                  <a:gd name="T5" fmla="*/ 4 h 47"/>
                  <a:gd name="T6" fmla="*/ 24 w 39"/>
                  <a:gd name="T7" fmla="*/ 0 h 47"/>
                  <a:gd name="T8" fmla="*/ 28 w 39"/>
                  <a:gd name="T9" fmla="*/ 4 h 47"/>
                  <a:gd name="T10" fmla="*/ 20 w 39"/>
                  <a:gd name="T11" fmla="*/ 27 h 47"/>
                  <a:gd name="T12" fmla="*/ 21 w 39"/>
                  <a:gd name="T13" fmla="*/ 30 h 47"/>
                  <a:gd name="T14" fmla="*/ 39 w 39"/>
                  <a:gd name="T15" fmla="*/ 44 h 47"/>
                  <a:gd name="T16" fmla="*/ 16 w 39"/>
                  <a:gd name="T17" fmla="*/ 35 h 47"/>
                  <a:gd name="T18" fmla="*/ 14 w 39"/>
                  <a:gd name="T19" fmla="*/ 26 h 47"/>
                  <a:gd name="T20" fmla="*/ 12 w 39"/>
                  <a:gd name="T21" fmla="*/ 25 h 47"/>
                  <a:gd name="T22" fmla="*/ 1 w 39"/>
                  <a:gd name="T23" fmla="*/ 0 h 47"/>
                  <a:gd name="T24" fmla="*/ 9 w 39"/>
                  <a:gd name="T25" fmla="*/ 13 h 47"/>
                  <a:gd name="T26" fmla="*/ 16 w 39"/>
                  <a:gd name="T27" fmla="*/ 19 h 47"/>
                  <a:gd name="T28" fmla="*/ 21 w 39"/>
                  <a:gd name="T29" fmla="*/ 10 h 47"/>
                  <a:gd name="T30" fmla="*/ 19 w 39"/>
                  <a:gd name="T31" fmla="*/ 20 h 47"/>
                  <a:gd name="T32" fmla="*/ 37 w 39"/>
                  <a:gd name="T33" fmla="*/ 21 h 47"/>
                  <a:gd name="T34" fmla="*/ 37 w 39"/>
                  <a:gd name="T35" fmla="*/ 21 h 47"/>
                  <a:gd name="T36" fmla="*/ 20 w 39"/>
                  <a:gd name="T37" fmla="*/ 2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9" h="47">
                    <a:moveTo>
                      <a:pt x="28" y="4"/>
                    </a:moveTo>
                    <a:cubicBezTo>
                      <a:pt x="28" y="6"/>
                      <a:pt x="26" y="7"/>
                      <a:pt x="24" y="7"/>
                    </a:cubicBezTo>
                    <a:cubicBezTo>
                      <a:pt x="22" y="7"/>
                      <a:pt x="20" y="6"/>
                      <a:pt x="20" y="4"/>
                    </a:cubicBezTo>
                    <a:cubicBezTo>
                      <a:pt x="20" y="2"/>
                      <a:pt x="22" y="0"/>
                      <a:pt x="24" y="0"/>
                    </a:cubicBezTo>
                    <a:cubicBezTo>
                      <a:pt x="26" y="0"/>
                      <a:pt x="28" y="2"/>
                      <a:pt x="28" y="4"/>
                    </a:cubicBezTo>
                    <a:moveTo>
                      <a:pt x="20" y="27"/>
                    </a:moveTo>
                    <a:cubicBezTo>
                      <a:pt x="21" y="28"/>
                      <a:pt x="21" y="29"/>
                      <a:pt x="21" y="30"/>
                    </a:cubicBezTo>
                    <a:cubicBezTo>
                      <a:pt x="24" y="36"/>
                      <a:pt x="31" y="42"/>
                      <a:pt x="39" y="44"/>
                    </a:cubicBezTo>
                    <a:cubicBezTo>
                      <a:pt x="39" y="44"/>
                      <a:pt x="22" y="47"/>
                      <a:pt x="16" y="35"/>
                    </a:cubicBezTo>
                    <a:cubicBezTo>
                      <a:pt x="14" y="32"/>
                      <a:pt x="14" y="29"/>
                      <a:pt x="14" y="26"/>
                    </a:cubicBezTo>
                    <a:cubicBezTo>
                      <a:pt x="13" y="25"/>
                      <a:pt x="13" y="25"/>
                      <a:pt x="12" y="25"/>
                    </a:cubicBezTo>
                    <a:cubicBezTo>
                      <a:pt x="4" y="21"/>
                      <a:pt x="0" y="11"/>
                      <a:pt x="1" y="0"/>
                    </a:cubicBezTo>
                    <a:cubicBezTo>
                      <a:pt x="1" y="0"/>
                      <a:pt x="4" y="7"/>
                      <a:pt x="9" y="13"/>
                    </a:cubicBezTo>
                    <a:cubicBezTo>
                      <a:pt x="11" y="15"/>
                      <a:pt x="13" y="17"/>
                      <a:pt x="16" y="19"/>
                    </a:cubicBezTo>
                    <a:cubicBezTo>
                      <a:pt x="17" y="16"/>
                      <a:pt x="19" y="13"/>
                      <a:pt x="21" y="10"/>
                    </a:cubicBezTo>
                    <a:cubicBezTo>
                      <a:pt x="21" y="10"/>
                      <a:pt x="19" y="15"/>
                      <a:pt x="19" y="20"/>
                    </a:cubicBezTo>
                    <a:cubicBezTo>
                      <a:pt x="25" y="22"/>
                      <a:pt x="31" y="23"/>
                      <a:pt x="37" y="21"/>
                    </a:cubicBezTo>
                    <a:cubicBezTo>
                      <a:pt x="37" y="21"/>
                      <a:pt x="37" y="21"/>
                      <a:pt x="37" y="21"/>
                    </a:cubicBezTo>
                    <a:cubicBezTo>
                      <a:pt x="33" y="25"/>
                      <a:pt x="26" y="27"/>
                      <a:pt x="20" y="2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grpSp>
        <p:sp>
          <p:nvSpPr>
            <p:cNvPr id="15" name="Freeform 60">
              <a:extLst>
                <a:ext uri="{FF2B5EF4-FFF2-40B4-BE49-F238E27FC236}">
                  <a16:creationId xmlns:a16="http://schemas.microsoft.com/office/drawing/2014/main" id="{D86603C8-B595-437D-BD80-356C94500286}"/>
                </a:ext>
              </a:extLst>
            </p:cNvPr>
            <p:cNvSpPr>
              <a:spLocks noEditPoints="1"/>
            </p:cNvSpPr>
            <p:nvPr/>
          </p:nvSpPr>
          <p:spPr bwMode="auto">
            <a:xfrm>
              <a:off x="2117726" y="10017125"/>
              <a:ext cx="1422400" cy="111125"/>
            </a:xfrm>
            <a:custGeom>
              <a:avLst/>
              <a:gdLst>
                <a:gd name="T0" fmla="*/ 10 w 334"/>
                <a:gd name="T1" fmla="*/ 6 h 25"/>
                <a:gd name="T2" fmla="*/ 4 w 334"/>
                <a:gd name="T3" fmla="*/ 13 h 25"/>
                <a:gd name="T4" fmla="*/ 24 w 334"/>
                <a:gd name="T5" fmla="*/ 18 h 25"/>
                <a:gd name="T6" fmla="*/ 22 w 334"/>
                <a:gd name="T7" fmla="*/ 16 h 25"/>
                <a:gd name="T8" fmla="*/ 30 w 334"/>
                <a:gd name="T9" fmla="*/ 19 h 25"/>
                <a:gd name="T10" fmla="*/ 44 w 334"/>
                <a:gd name="T11" fmla="*/ 6 h 25"/>
                <a:gd name="T12" fmla="*/ 30 w 334"/>
                <a:gd name="T13" fmla="*/ 19 h 25"/>
                <a:gd name="T14" fmla="*/ 60 w 334"/>
                <a:gd name="T15" fmla="*/ 6 h 25"/>
                <a:gd name="T16" fmla="*/ 57 w 334"/>
                <a:gd name="T17" fmla="*/ 15 h 25"/>
                <a:gd name="T18" fmla="*/ 81 w 334"/>
                <a:gd name="T19" fmla="*/ 18 h 25"/>
                <a:gd name="T20" fmla="*/ 75 w 334"/>
                <a:gd name="T21" fmla="*/ 6 h 25"/>
                <a:gd name="T22" fmla="*/ 72 w 334"/>
                <a:gd name="T23" fmla="*/ 11 h 25"/>
                <a:gd name="T24" fmla="*/ 92 w 334"/>
                <a:gd name="T25" fmla="*/ 6 h 25"/>
                <a:gd name="T26" fmla="*/ 97 w 334"/>
                <a:gd name="T27" fmla="*/ 20 h 25"/>
                <a:gd name="T28" fmla="*/ 103 w 334"/>
                <a:gd name="T29" fmla="*/ 7 h 25"/>
                <a:gd name="T30" fmla="*/ 93 w 334"/>
                <a:gd name="T31" fmla="*/ 15 h 25"/>
                <a:gd name="T32" fmla="*/ 104 w 334"/>
                <a:gd name="T33" fmla="*/ 13 h 25"/>
                <a:gd name="T34" fmla="*/ 111 w 334"/>
                <a:gd name="T35" fmla="*/ 16 h 25"/>
                <a:gd name="T36" fmla="*/ 128 w 334"/>
                <a:gd name="T37" fmla="*/ 19 h 25"/>
                <a:gd name="T38" fmla="*/ 120 w 334"/>
                <a:gd name="T39" fmla="*/ 6 h 25"/>
                <a:gd name="T40" fmla="*/ 143 w 334"/>
                <a:gd name="T41" fmla="*/ 12 h 25"/>
                <a:gd name="T42" fmla="*/ 139 w 334"/>
                <a:gd name="T43" fmla="*/ 6 h 25"/>
                <a:gd name="T44" fmla="*/ 157 w 334"/>
                <a:gd name="T45" fmla="*/ 16 h 25"/>
                <a:gd name="T46" fmla="*/ 157 w 334"/>
                <a:gd name="T47" fmla="*/ 20 h 25"/>
                <a:gd name="T48" fmla="*/ 175 w 334"/>
                <a:gd name="T49" fmla="*/ 15 h 25"/>
                <a:gd name="T50" fmla="*/ 170 w 334"/>
                <a:gd name="T51" fmla="*/ 6 h 25"/>
                <a:gd name="T52" fmla="*/ 164 w 334"/>
                <a:gd name="T53" fmla="*/ 19 h 25"/>
                <a:gd name="T54" fmla="*/ 191 w 334"/>
                <a:gd name="T55" fmla="*/ 12 h 25"/>
                <a:gd name="T56" fmla="*/ 187 w 334"/>
                <a:gd name="T57" fmla="*/ 0 h 25"/>
                <a:gd name="T58" fmla="*/ 211 w 334"/>
                <a:gd name="T59" fmla="*/ 19 h 25"/>
                <a:gd name="T60" fmla="*/ 203 w 334"/>
                <a:gd name="T61" fmla="*/ 20 h 25"/>
                <a:gd name="T62" fmla="*/ 204 w 334"/>
                <a:gd name="T63" fmla="*/ 16 h 25"/>
                <a:gd name="T64" fmla="*/ 221 w 334"/>
                <a:gd name="T65" fmla="*/ 19 h 25"/>
                <a:gd name="T66" fmla="*/ 213 w 334"/>
                <a:gd name="T67" fmla="*/ 6 h 25"/>
                <a:gd name="T68" fmla="*/ 241 w 334"/>
                <a:gd name="T69" fmla="*/ 0 h 25"/>
                <a:gd name="T70" fmla="*/ 235 w 334"/>
                <a:gd name="T71" fmla="*/ 16 h 25"/>
                <a:gd name="T72" fmla="*/ 246 w 334"/>
                <a:gd name="T73" fmla="*/ 5 h 25"/>
                <a:gd name="T74" fmla="*/ 249 w 334"/>
                <a:gd name="T75" fmla="*/ 19 h 25"/>
                <a:gd name="T76" fmla="*/ 261 w 334"/>
                <a:gd name="T77" fmla="*/ 15 h 25"/>
                <a:gd name="T78" fmla="*/ 258 w 334"/>
                <a:gd name="T79" fmla="*/ 6 h 25"/>
                <a:gd name="T80" fmla="*/ 277 w 334"/>
                <a:gd name="T81" fmla="*/ 19 h 25"/>
                <a:gd name="T82" fmla="*/ 269 w 334"/>
                <a:gd name="T83" fmla="*/ 20 h 25"/>
                <a:gd name="T84" fmla="*/ 270 w 334"/>
                <a:gd name="T85" fmla="*/ 16 h 25"/>
                <a:gd name="T86" fmla="*/ 287 w 334"/>
                <a:gd name="T87" fmla="*/ 6 h 25"/>
                <a:gd name="T88" fmla="*/ 284 w 334"/>
                <a:gd name="T89" fmla="*/ 15 h 25"/>
                <a:gd name="T90" fmla="*/ 305 w 334"/>
                <a:gd name="T91" fmla="*/ 3 h 25"/>
                <a:gd name="T92" fmla="*/ 306 w 334"/>
                <a:gd name="T93" fmla="*/ 15 h 25"/>
                <a:gd name="T94" fmla="*/ 295 w 334"/>
                <a:gd name="T95" fmla="*/ 13 h 25"/>
                <a:gd name="T96" fmla="*/ 317 w 334"/>
                <a:gd name="T97" fmla="*/ 20 h 25"/>
                <a:gd name="T98" fmla="*/ 322 w 334"/>
                <a:gd name="T99" fmla="*/ 12 h 25"/>
                <a:gd name="T100" fmla="*/ 318 w 334"/>
                <a:gd name="T101" fmla="*/ 11 h 25"/>
                <a:gd name="T102" fmla="*/ 329 w 334"/>
                <a:gd name="T103" fmla="*/ 9 h 25"/>
                <a:gd name="T104" fmla="*/ 330 w 334"/>
                <a:gd name="T105" fmla="*/ 1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4" h="25">
                  <a:moveTo>
                    <a:pt x="6" y="20"/>
                  </a:moveTo>
                  <a:cubicBezTo>
                    <a:pt x="7" y="20"/>
                    <a:pt x="8" y="19"/>
                    <a:pt x="10" y="18"/>
                  </a:cubicBezTo>
                  <a:cubicBezTo>
                    <a:pt x="10" y="19"/>
                    <a:pt x="10" y="19"/>
                    <a:pt x="10" y="19"/>
                  </a:cubicBezTo>
                  <a:cubicBezTo>
                    <a:pt x="13" y="19"/>
                    <a:pt x="13" y="19"/>
                    <a:pt x="13" y="19"/>
                  </a:cubicBezTo>
                  <a:cubicBezTo>
                    <a:pt x="13" y="6"/>
                    <a:pt x="13" y="6"/>
                    <a:pt x="13" y="6"/>
                  </a:cubicBezTo>
                  <a:cubicBezTo>
                    <a:pt x="10" y="6"/>
                    <a:pt x="10" y="6"/>
                    <a:pt x="10" y="6"/>
                  </a:cubicBezTo>
                  <a:cubicBezTo>
                    <a:pt x="10" y="7"/>
                    <a:pt x="10" y="7"/>
                    <a:pt x="10" y="7"/>
                  </a:cubicBezTo>
                  <a:cubicBezTo>
                    <a:pt x="9" y="6"/>
                    <a:pt x="7" y="6"/>
                    <a:pt x="6" y="6"/>
                  </a:cubicBezTo>
                  <a:cubicBezTo>
                    <a:pt x="2" y="6"/>
                    <a:pt x="0" y="9"/>
                    <a:pt x="0" y="13"/>
                  </a:cubicBezTo>
                  <a:cubicBezTo>
                    <a:pt x="0" y="18"/>
                    <a:pt x="3" y="20"/>
                    <a:pt x="6" y="20"/>
                  </a:cubicBezTo>
                  <a:moveTo>
                    <a:pt x="7" y="16"/>
                  </a:moveTo>
                  <a:cubicBezTo>
                    <a:pt x="5" y="16"/>
                    <a:pt x="4" y="15"/>
                    <a:pt x="4" y="13"/>
                  </a:cubicBezTo>
                  <a:cubicBezTo>
                    <a:pt x="4" y="11"/>
                    <a:pt x="5" y="9"/>
                    <a:pt x="7" y="9"/>
                  </a:cubicBezTo>
                  <a:cubicBezTo>
                    <a:pt x="8" y="9"/>
                    <a:pt x="8" y="10"/>
                    <a:pt x="9" y="10"/>
                  </a:cubicBezTo>
                  <a:cubicBezTo>
                    <a:pt x="9" y="15"/>
                    <a:pt x="9" y="15"/>
                    <a:pt x="9" y="15"/>
                  </a:cubicBezTo>
                  <a:cubicBezTo>
                    <a:pt x="8" y="16"/>
                    <a:pt x="8" y="16"/>
                    <a:pt x="7" y="16"/>
                  </a:cubicBezTo>
                  <a:moveTo>
                    <a:pt x="20" y="20"/>
                  </a:moveTo>
                  <a:cubicBezTo>
                    <a:pt x="22" y="20"/>
                    <a:pt x="24" y="19"/>
                    <a:pt x="24" y="18"/>
                  </a:cubicBezTo>
                  <a:cubicBezTo>
                    <a:pt x="24" y="19"/>
                    <a:pt x="24" y="19"/>
                    <a:pt x="24" y="19"/>
                  </a:cubicBezTo>
                  <a:cubicBezTo>
                    <a:pt x="28" y="19"/>
                    <a:pt x="28" y="19"/>
                    <a:pt x="28" y="19"/>
                  </a:cubicBezTo>
                  <a:cubicBezTo>
                    <a:pt x="28" y="6"/>
                    <a:pt x="28" y="6"/>
                    <a:pt x="28" y="6"/>
                  </a:cubicBezTo>
                  <a:cubicBezTo>
                    <a:pt x="24" y="6"/>
                    <a:pt x="24" y="6"/>
                    <a:pt x="24" y="6"/>
                  </a:cubicBezTo>
                  <a:cubicBezTo>
                    <a:pt x="24" y="15"/>
                    <a:pt x="24" y="15"/>
                    <a:pt x="24" y="15"/>
                  </a:cubicBezTo>
                  <a:cubicBezTo>
                    <a:pt x="23" y="16"/>
                    <a:pt x="22" y="16"/>
                    <a:pt x="22" y="16"/>
                  </a:cubicBezTo>
                  <a:cubicBezTo>
                    <a:pt x="21" y="16"/>
                    <a:pt x="20" y="15"/>
                    <a:pt x="20" y="14"/>
                  </a:cubicBezTo>
                  <a:cubicBezTo>
                    <a:pt x="20" y="6"/>
                    <a:pt x="20" y="6"/>
                    <a:pt x="20" y="6"/>
                  </a:cubicBezTo>
                  <a:cubicBezTo>
                    <a:pt x="16" y="6"/>
                    <a:pt x="16" y="6"/>
                    <a:pt x="16" y="6"/>
                  </a:cubicBezTo>
                  <a:cubicBezTo>
                    <a:pt x="16" y="15"/>
                    <a:pt x="16" y="15"/>
                    <a:pt x="16" y="15"/>
                  </a:cubicBezTo>
                  <a:cubicBezTo>
                    <a:pt x="16" y="18"/>
                    <a:pt x="17" y="20"/>
                    <a:pt x="20" y="20"/>
                  </a:cubicBezTo>
                  <a:moveTo>
                    <a:pt x="30" y="19"/>
                  </a:moveTo>
                  <a:cubicBezTo>
                    <a:pt x="35" y="19"/>
                    <a:pt x="35" y="19"/>
                    <a:pt x="35" y="19"/>
                  </a:cubicBezTo>
                  <a:cubicBezTo>
                    <a:pt x="37" y="15"/>
                    <a:pt x="37" y="15"/>
                    <a:pt x="37" y="15"/>
                  </a:cubicBezTo>
                  <a:cubicBezTo>
                    <a:pt x="39" y="19"/>
                    <a:pt x="39" y="19"/>
                    <a:pt x="39" y="19"/>
                  </a:cubicBezTo>
                  <a:cubicBezTo>
                    <a:pt x="45" y="19"/>
                    <a:pt x="45" y="19"/>
                    <a:pt x="45" y="19"/>
                  </a:cubicBezTo>
                  <a:cubicBezTo>
                    <a:pt x="40" y="13"/>
                    <a:pt x="40" y="13"/>
                    <a:pt x="40" y="13"/>
                  </a:cubicBezTo>
                  <a:cubicBezTo>
                    <a:pt x="44" y="6"/>
                    <a:pt x="44" y="6"/>
                    <a:pt x="44" y="6"/>
                  </a:cubicBezTo>
                  <a:cubicBezTo>
                    <a:pt x="39" y="6"/>
                    <a:pt x="39" y="6"/>
                    <a:pt x="39" y="6"/>
                  </a:cubicBezTo>
                  <a:cubicBezTo>
                    <a:pt x="37" y="10"/>
                    <a:pt x="37" y="10"/>
                    <a:pt x="37" y="10"/>
                  </a:cubicBezTo>
                  <a:cubicBezTo>
                    <a:pt x="35" y="6"/>
                    <a:pt x="35" y="6"/>
                    <a:pt x="35" y="6"/>
                  </a:cubicBezTo>
                  <a:cubicBezTo>
                    <a:pt x="30" y="6"/>
                    <a:pt x="30" y="6"/>
                    <a:pt x="30" y="6"/>
                  </a:cubicBezTo>
                  <a:cubicBezTo>
                    <a:pt x="34" y="12"/>
                    <a:pt x="34" y="12"/>
                    <a:pt x="34" y="12"/>
                  </a:cubicBezTo>
                  <a:lnTo>
                    <a:pt x="30" y="19"/>
                  </a:lnTo>
                  <a:close/>
                  <a:moveTo>
                    <a:pt x="53" y="25"/>
                  </a:moveTo>
                  <a:cubicBezTo>
                    <a:pt x="57" y="25"/>
                    <a:pt x="57" y="25"/>
                    <a:pt x="57" y="25"/>
                  </a:cubicBezTo>
                  <a:cubicBezTo>
                    <a:pt x="57" y="19"/>
                    <a:pt x="57" y="19"/>
                    <a:pt x="57" y="19"/>
                  </a:cubicBezTo>
                  <a:cubicBezTo>
                    <a:pt x="58" y="19"/>
                    <a:pt x="59" y="20"/>
                    <a:pt x="60" y="20"/>
                  </a:cubicBezTo>
                  <a:cubicBezTo>
                    <a:pt x="63" y="20"/>
                    <a:pt x="66" y="18"/>
                    <a:pt x="66" y="13"/>
                  </a:cubicBezTo>
                  <a:cubicBezTo>
                    <a:pt x="66" y="9"/>
                    <a:pt x="64" y="6"/>
                    <a:pt x="60" y="6"/>
                  </a:cubicBezTo>
                  <a:cubicBezTo>
                    <a:pt x="58" y="6"/>
                    <a:pt x="57" y="6"/>
                    <a:pt x="56" y="7"/>
                  </a:cubicBezTo>
                  <a:cubicBezTo>
                    <a:pt x="56" y="6"/>
                    <a:pt x="56" y="6"/>
                    <a:pt x="56" y="6"/>
                  </a:cubicBezTo>
                  <a:cubicBezTo>
                    <a:pt x="53" y="6"/>
                    <a:pt x="53" y="6"/>
                    <a:pt x="53" y="6"/>
                  </a:cubicBezTo>
                  <a:lnTo>
                    <a:pt x="53" y="25"/>
                  </a:lnTo>
                  <a:close/>
                  <a:moveTo>
                    <a:pt x="59" y="16"/>
                  </a:moveTo>
                  <a:cubicBezTo>
                    <a:pt x="58" y="16"/>
                    <a:pt x="58" y="16"/>
                    <a:pt x="57" y="15"/>
                  </a:cubicBezTo>
                  <a:cubicBezTo>
                    <a:pt x="57" y="10"/>
                    <a:pt x="57" y="10"/>
                    <a:pt x="57" y="10"/>
                  </a:cubicBezTo>
                  <a:cubicBezTo>
                    <a:pt x="58" y="10"/>
                    <a:pt x="58" y="9"/>
                    <a:pt x="59" y="9"/>
                  </a:cubicBezTo>
                  <a:cubicBezTo>
                    <a:pt x="61" y="9"/>
                    <a:pt x="62" y="11"/>
                    <a:pt x="62" y="13"/>
                  </a:cubicBezTo>
                  <a:cubicBezTo>
                    <a:pt x="62" y="15"/>
                    <a:pt x="61" y="16"/>
                    <a:pt x="59" y="16"/>
                  </a:cubicBezTo>
                  <a:moveTo>
                    <a:pt x="75" y="20"/>
                  </a:moveTo>
                  <a:cubicBezTo>
                    <a:pt x="78" y="20"/>
                    <a:pt x="79" y="19"/>
                    <a:pt x="81" y="18"/>
                  </a:cubicBezTo>
                  <a:cubicBezTo>
                    <a:pt x="79" y="15"/>
                    <a:pt x="79" y="15"/>
                    <a:pt x="79" y="15"/>
                  </a:cubicBezTo>
                  <a:cubicBezTo>
                    <a:pt x="78" y="16"/>
                    <a:pt x="77" y="16"/>
                    <a:pt x="75" y="16"/>
                  </a:cubicBezTo>
                  <a:cubicBezTo>
                    <a:pt x="74" y="16"/>
                    <a:pt x="73" y="15"/>
                    <a:pt x="72" y="14"/>
                  </a:cubicBezTo>
                  <a:cubicBezTo>
                    <a:pt x="81" y="14"/>
                    <a:pt x="81" y="14"/>
                    <a:pt x="81" y="14"/>
                  </a:cubicBezTo>
                  <a:cubicBezTo>
                    <a:pt x="81" y="13"/>
                    <a:pt x="81" y="13"/>
                    <a:pt x="81" y="12"/>
                  </a:cubicBezTo>
                  <a:cubicBezTo>
                    <a:pt x="81" y="8"/>
                    <a:pt x="79" y="6"/>
                    <a:pt x="75" y="6"/>
                  </a:cubicBezTo>
                  <a:cubicBezTo>
                    <a:pt x="71" y="6"/>
                    <a:pt x="68" y="9"/>
                    <a:pt x="68" y="13"/>
                  </a:cubicBezTo>
                  <a:cubicBezTo>
                    <a:pt x="68" y="17"/>
                    <a:pt x="71" y="20"/>
                    <a:pt x="75" y="20"/>
                  </a:cubicBezTo>
                  <a:moveTo>
                    <a:pt x="72" y="11"/>
                  </a:moveTo>
                  <a:cubicBezTo>
                    <a:pt x="73" y="10"/>
                    <a:pt x="73" y="9"/>
                    <a:pt x="75" y="9"/>
                  </a:cubicBezTo>
                  <a:cubicBezTo>
                    <a:pt x="76" y="9"/>
                    <a:pt x="77" y="10"/>
                    <a:pt x="77" y="11"/>
                  </a:cubicBezTo>
                  <a:lnTo>
                    <a:pt x="72" y="11"/>
                  </a:lnTo>
                  <a:close/>
                  <a:moveTo>
                    <a:pt x="83" y="19"/>
                  </a:moveTo>
                  <a:cubicBezTo>
                    <a:pt x="87" y="19"/>
                    <a:pt x="87" y="19"/>
                    <a:pt x="87" y="19"/>
                  </a:cubicBezTo>
                  <a:cubicBezTo>
                    <a:pt x="87" y="11"/>
                    <a:pt x="87" y="11"/>
                    <a:pt x="87" y="11"/>
                  </a:cubicBezTo>
                  <a:cubicBezTo>
                    <a:pt x="88" y="10"/>
                    <a:pt x="89" y="10"/>
                    <a:pt x="90" y="10"/>
                  </a:cubicBezTo>
                  <a:cubicBezTo>
                    <a:pt x="91" y="10"/>
                    <a:pt x="91" y="10"/>
                    <a:pt x="92" y="10"/>
                  </a:cubicBezTo>
                  <a:cubicBezTo>
                    <a:pt x="92" y="6"/>
                    <a:pt x="92" y="6"/>
                    <a:pt x="92" y="6"/>
                  </a:cubicBezTo>
                  <a:cubicBezTo>
                    <a:pt x="91" y="6"/>
                    <a:pt x="91" y="6"/>
                    <a:pt x="91" y="6"/>
                  </a:cubicBezTo>
                  <a:cubicBezTo>
                    <a:pt x="89" y="6"/>
                    <a:pt x="88" y="7"/>
                    <a:pt x="87" y="8"/>
                  </a:cubicBezTo>
                  <a:cubicBezTo>
                    <a:pt x="87" y="6"/>
                    <a:pt x="87" y="6"/>
                    <a:pt x="87" y="6"/>
                  </a:cubicBezTo>
                  <a:cubicBezTo>
                    <a:pt x="83" y="6"/>
                    <a:pt x="83" y="6"/>
                    <a:pt x="83" y="6"/>
                  </a:cubicBezTo>
                  <a:lnTo>
                    <a:pt x="83" y="19"/>
                  </a:lnTo>
                  <a:close/>
                  <a:moveTo>
                    <a:pt x="97" y="20"/>
                  </a:moveTo>
                  <a:cubicBezTo>
                    <a:pt x="101" y="20"/>
                    <a:pt x="103" y="18"/>
                    <a:pt x="103" y="15"/>
                  </a:cubicBezTo>
                  <a:cubicBezTo>
                    <a:pt x="103" y="14"/>
                    <a:pt x="102" y="12"/>
                    <a:pt x="99" y="11"/>
                  </a:cubicBezTo>
                  <a:cubicBezTo>
                    <a:pt x="97" y="11"/>
                    <a:pt x="97" y="11"/>
                    <a:pt x="97" y="10"/>
                  </a:cubicBezTo>
                  <a:cubicBezTo>
                    <a:pt x="97" y="10"/>
                    <a:pt x="97" y="9"/>
                    <a:pt x="98" y="9"/>
                  </a:cubicBezTo>
                  <a:cubicBezTo>
                    <a:pt x="99" y="9"/>
                    <a:pt x="100" y="10"/>
                    <a:pt x="101" y="10"/>
                  </a:cubicBezTo>
                  <a:cubicBezTo>
                    <a:pt x="103" y="7"/>
                    <a:pt x="103" y="7"/>
                    <a:pt x="103" y="7"/>
                  </a:cubicBezTo>
                  <a:cubicBezTo>
                    <a:pt x="101" y="6"/>
                    <a:pt x="100" y="6"/>
                    <a:pt x="98" y="6"/>
                  </a:cubicBezTo>
                  <a:cubicBezTo>
                    <a:pt x="95" y="6"/>
                    <a:pt x="92" y="8"/>
                    <a:pt x="92" y="10"/>
                  </a:cubicBezTo>
                  <a:cubicBezTo>
                    <a:pt x="92" y="12"/>
                    <a:pt x="94" y="13"/>
                    <a:pt x="96" y="14"/>
                  </a:cubicBezTo>
                  <a:cubicBezTo>
                    <a:pt x="98" y="15"/>
                    <a:pt x="99" y="15"/>
                    <a:pt x="99" y="16"/>
                  </a:cubicBezTo>
                  <a:cubicBezTo>
                    <a:pt x="99" y="16"/>
                    <a:pt x="98" y="16"/>
                    <a:pt x="97" y="16"/>
                  </a:cubicBezTo>
                  <a:cubicBezTo>
                    <a:pt x="96" y="16"/>
                    <a:pt x="95" y="16"/>
                    <a:pt x="93" y="15"/>
                  </a:cubicBezTo>
                  <a:cubicBezTo>
                    <a:pt x="92" y="19"/>
                    <a:pt x="92" y="19"/>
                    <a:pt x="92" y="19"/>
                  </a:cubicBezTo>
                  <a:cubicBezTo>
                    <a:pt x="94" y="19"/>
                    <a:pt x="95" y="20"/>
                    <a:pt x="97" y="20"/>
                  </a:cubicBezTo>
                  <a:moveTo>
                    <a:pt x="111" y="20"/>
                  </a:moveTo>
                  <a:cubicBezTo>
                    <a:pt x="115" y="20"/>
                    <a:pt x="118" y="17"/>
                    <a:pt x="118" y="13"/>
                  </a:cubicBezTo>
                  <a:cubicBezTo>
                    <a:pt x="118" y="8"/>
                    <a:pt x="115" y="6"/>
                    <a:pt x="111" y="6"/>
                  </a:cubicBezTo>
                  <a:cubicBezTo>
                    <a:pt x="107" y="6"/>
                    <a:pt x="104" y="8"/>
                    <a:pt x="104" y="13"/>
                  </a:cubicBezTo>
                  <a:cubicBezTo>
                    <a:pt x="104" y="17"/>
                    <a:pt x="107" y="20"/>
                    <a:pt x="111" y="20"/>
                  </a:cubicBezTo>
                  <a:moveTo>
                    <a:pt x="111" y="16"/>
                  </a:moveTo>
                  <a:cubicBezTo>
                    <a:pt x="110" y="16"/>
                    <a:pt x="108" y="15"/>
                    <a:pt x="108" y="13"/>
                  </a:cubicBezTo>
                  <a:cubicBezTo>
                    <a:pt x="108" y="10"/>
                    <a:pt x="110" y="9"/>
                    <a:pt x="111" y="9"/>
                  </a:cubicBezTo>
                  <a:cubicBezTo>
                    <a:pt x="113" y="9"/>
                    <a:pt x="114" y="10"/>
                    <a:pt x="114" y="13"/>
                  </a:cubicBezTo>
                  <a:cubicBezTo>
                    <a:pt x="114" y="15"/>
                    <a:pt x="113" y="16"/>
                    <a:pt x="111" y="16"/>
                  </a:cubicBezTo>
                  <a:moveTo>
                    <a:pt x="120" y="19"/>
                  </a:moveTo>
                  <a:cubicBezTo>
                    <a:pt x="125" y="19"/>
                    <a:pt x="125" y="19"/>
                    <a:pt x="125" y="19"/>
                  </a:cubicBezTo>
                  <a:cubicBezTo>
                    <a:pt x="125" y="10"/>
                    <a:pt x="125" y="10"/>
                    <a:pt x="125" y="10"/>
                  </a:cubicBezTo>
                  <a:cubicBezTo>
                    <a:pt x="125" y="10"/>
                    <a:pt x="126" y="9"/>
                    <a:pt x="127" y="9"/>
                  </a:cubicBezTo>
                  <a:cubicBezTo>
                    <a:pt x="128" y="9"/>
                    <a:pt x="128" y="10"/>
                    <a:pt x="128" y="12"/>
                  </a:cubicBezTo>
                  <a:cubicBezTo>
                    <a:pt x="128" y="19"/>
                    <a:pt x="128" y="19"/>
                    <a:pt x="128" y="19"/>
                  </a:cubicBezTo>
                  <a:cubicBezTo>
                    <a:pt x="133" y="19"/>
                    <a:pt x="133" y="19"/>
                    <a:pt x="133" y="19"/>
                  </a:cubicBezTo>
                  <a:cubicBezTo>
                    <a:pt x="133" y="11"/>
                    <a:pt x="133" y="11"/>
                    <a:pt x="133" y="11"/>
                  </a:cubicBezTo>
                  <a:cubicBezTo>
                    <a:pt x="133" y="8"/>
                    <a:pt x="131" y="6"/>
                    <a:pt x="128" y="6"/>
                  </a:cubicBezTo>
                  <a:cubicBezTo>
                    <a:pt x="126" y="6"/>
                    <a:pt x="125" y="6"/>
                    <a:pt x="124" y="7"/>
                  </a:cubicBezTo>
                  <a:cubicBezTo>
                    <a:pt x="124" y="6"/>
                    <a:pt x="124" y="6"/>
                    <a:pt x="124" y="6"/>
                  </a:cubicBezTo>
                  <a:cubicBezTo>
                    <a:pt x="120" y="6"/>
                    <a:pt x="120" y="6"/>
                    <a:pt x="120" y="6"/>
                  </a:cubicBezTo>
                  <a:lnTo>
                    <a:pt x="120" y="19"/>
                  </a:lnTo>
                  <a:close/>
                  <a:moveTo>
                    <a:pt x="135" y="19"/>
                  </a:moveTo>
                  <a:cubicBezTo>
                    <a:pt x="140" y="19"/>
                    <a:pt x="140" y="19"/>
                    <a:pt x="140" y="19"/>
                  </a:cubicBezTo>
                  <a:cubicBezTo>
                    <a:pt x="140" y="10"/>
                    <a:pt x="140" y="10"/>
                    <a:pt x="140" y="10"/>
                  </a:cubicBezTo>
                  <a:cubicBezTo>
                    <a:pt x="140" y="10"/>
                    <a:pt x="141" y="9"/>
                    <a:pt x="141" y="9"/>
                  </a:cubicBezTo>
                  <a:cubicBezTo>
                    <a:pt x="143" y="9"/>
                    <a:pt x="143" y="10"/>
                    <a:pt x="143" y="12"/>
                  </a:cubicBezTo>
                  <a:cubicBezTo>
                    <a:pt x="143" y="19"/>
                    <a:pt x="143" y="19"/>
                    <a:pt x="143" y="19"/>
                  </a:cubicBezTo>
                  <a:cubicBezTo>
                    <a:pt x="148" y="19"/>
                    <a:pt x="148" y="19"/>
                    <a:pt x="148" y="19"/>
                  </a:cubicBezTo>
                  <a:cubicBezTo>
                    <a:pt x="148" y="11"/>
                    <a:pt x="148" y="11"/>
                    <a:pt x="148" y="11"/>
                  </a:cubicBezTo>
                  <a:cubicBezTo>
                    <a:pt x="148" y="8"/>
                    <a:pt x="146" y="6"/>
                    <a:pt x="143" y="6"/>
                  </a:cubicBezTo>
                  <a:cubicBezTo>
                    <a:pt x="141" y="6"/>
                    <a:pt x="140" y="6"/>
                    <a:pt x="139" y="7"/>
                  </a:cubicBezTo>
                  <a:cubicBezTo>
                    <a:pt x="139" y="6"/>
                    <a:pt x="139" y="6"/>
                    <a:pt x="139" y="6"/>
                  </a:cubicBezTo>
                  <a:cubicBezTo>
                    <a:pt x="135" y="6"/>
                    <a:pt x="135" y="6"/>
                    <a:pt x="135" y="6"/>
                  </a:cubicBezTo>
                  <a:lnTo>
                    <a:pt x="135" y="19"/>
                  </a:lnTo>
                  <a:close/>
                  <a:moveTo>
                    <a:pt x="157" y="20"/>
                  </a:moveTo>
                  <a:cubicBezTo>
                    <a:pt x="160" y="20"/>
                    <a:pt x="161" y="19"/>
                    <a:pt x="163" y="18"/>
                  </a:cubicBezTo>
                  <a:cubicBezTo>
                    <a:pt x="161" y="15"/>
                    <a:pt x="161" y="15"/>
                    <a:pt x="161" y="15"/>
                  </a:cubicBezTo>
                  <a:cubicBezTo>
                    <a:pt x="160" y="16"/>
                    <a:pt x="159" y="16"/>
                    <a:pt x="157" y="16"/>
                  </a:cubicBezTo>
                  <a:cubicBezTo>
                    <a:pt x="156" y="16"/>
                    <a:pt x="154" y="15"/>
                    <a:pt x="154" y="14"/>
                  </a:cubicBezTo>
                  <a:cubicBezTo>
                    <a:pt x="163" y="14"/>
                    <a:pt x="163" y="14"/>
                    <a:pt x="163" y="14"/>
                  </a:cubicBezTo>
                  <a:cubicBezTo>
                    <a:pt x="163" y="13"/>
                    <a:pt x="163" y="13"/>
                    <a:pt x="163" y="12"/>
                  </a:cubicBezTo>
                  <a:cubicBezTo>
                    <a:pt x="163" y="8"/>
                    <a:pt x="160" y="6"/>
                    <a:pt x="157" y="6"/>
                  </a:cubicBezTo>
                  <a:cubicBezTo>
                    <a:pt x="153" y="6"/>
                    <a:pt x="150" y="9"/>
                    <a:pt x="150" y="13"/>
                  </a:cubicBezTo>
                  <a:cubicBezTo>
                    <a:pt x="150" y="17"/>
                    <a:pt x="153" y="20"/>
                    <a:pt x="157" y="20"/>
                  </a:cubicBezTo>
                  <a:moveTo>
                    <a:pt x="154" y="11"/>
                  </a:moveTo>
                  <a:cubicBezTo>
                    <a:pt x="154" y="10"/>
                    <a:pt x="155" y="9"/>
                    <a:pt x="157" y="9"/>
                  </a:cubicBezTo>
                  <a:cubicBezTo>
                    <a:pt x="158" y="9"/>
                    <a:pt x="158" y="10"/>
                    <a:pt x="158" y="11"/>
                  </a:cubicBezTo>
                  <a:lnTo>
                    <a:pt x="154" y="11"/>
                  </a:lnTo>
                  <a:close/>
                  <a:moveTo>
                    <a:pt x="169" y="20"/>
                  </a:moveTo>
                  <a:cubicBezTo>
                    <a:pt x="172" y="20"/>
                    <a:pt x="174" y="18"/>
                    <a:pt x="175" y="15"/>
                  </a:cubicBezTo>
                  <a:cubicBezTo>
                    <a:pt x="175" y="14"/>
                    <a:pt x="174" y="12"/>
                    <a:pt x="171" y="11"/>
                  </a:cubicBezTo>
                  <a:cubicBezTo>
                    <a:pt x="169" y="11"/>
                    <a:pt x="168" y="11"/>
                    <a:pt x="168" y="10"/>
                  </a:cubicBezTo>
                  <a:cubicBezTo>
                    <a:pt x="168" y="10"/>
                    <a:pt x="169" y="9"/>
                    <a:pt x="170" y="9"/>
                  </a:cubicBezTo>
                  <a:cubicBezTo>
                    <a:pt x="171" y="9"/>
                    <a:pt x="172" y="10"/>
                    <a:pt x="173" y="10"/>
                  </a:cubicBezTo>
                  <a:cubicBezTo>
                    <a:pt x="174" y="7"/>
                    <a:pt x="174" y="7"/>
                    <a:pt x="174" y="7"/>
                  </a:cubicBezTo>
                  <a:cubicBezTo>
                    <a:pt x="173" y="6"/>
                    <a:pt x="171" y="6"/>
                    <a:pt x="170" y="6"/>
                  </a:cubicBezTo>
                  <a:cubicBezTo>
                    <a:pt x="166" y="6"/>
                    <a:pt x="164" y="8"/>
                    <a:pt x="164" y="10"/>
                  </a:cubicBezTo>
                  <a:cubicBezTo>
                    <a:pt x="164" y="12"/>
                    <a:pt x="165" y="13"/>
                    <a:pt x="168" y="14"/>
                  </a:cubicBezTo>
                  <a:cubicBezTo>
                    <a:pt x="170" y="15"/>
                    <a:pt x="170" y="15"/>
                    <a:pt x="170" y="16"/>
                  </a:cubicBezTo>
                  <a:cubicBezTo>
                    <a:pt x="170" y="16"/>
                    <a:pt x="170" y="16"/>
                    <a:pt x="169" y="16"/>
                  </a:cubicBezTo>
                  <a:cubicBezTo>
                    <a:pt x="168" y="16"/>
                    <a:pt x="166" y="16"/>
                    <a:pt x="165" y="15"/>
                  </a:cubicBezTo>
                  <a:cubicBezTo>
                    <a:pt x="164" y="19"/>
                    <a:pt x="164" y="19"/>
                    <a:pt x="164" y="19"/>
                  </a:cubicBezTo>
                  <a:cubicBezTo>
                    <a:pt x="165" y="19"/>
                    <a:pt x="167" y="20"/>
                    <a:pt x="169" y="20"/>
                  </a:cubicBezTo>
                  <a:moveTo>
                    <a:pt x="183" y="19"/>
                  </a:moveTo>
                  <a:cubicBezTo>
                    <a:pt x="187" y="19"/>
                    <a:pt x="187" y="19"/>
                    <a:pt x="187" y="19"/>
                  </a:cubicBezTo>
                  <a:cubicBezTo>
                    <a:pt x="187" y="10"/>
                    <a:pt x="187" y="10"/>
                    <a:pt x="187" y="10"/>
                  </a:cubicBezTo>
                  <a:cubicBezTo>
                    <a:pt x="188" y="10"/>
                    <a:pt x="188" y="9"/>
                    <a:pt x="189" y="9"/>
                  </a:cubicBezTo>
                  <a:cubicBezTo>
                    <a:pt x="190" y="9"/>
                    <a:pt x="191" y="10"/>
                    <a:pt x="191" y="12"/>
                  </a:cubicBezTo>
                  <a:cubicBezTo>
                    <a:pt x="191" y="19"/>
                    <a:pt x="191" y="19"/>
                    <a:pt x="191" y="19"/>
                  </a:cubicBezTo>
                  <a:cubicBezTo>
                    <a:pt x="195" y="19"/>
                    <a:pt x="195" y="19"/>
                    <a:pt x="195" y="19"/>
                  </a:cubicBezTo>
                  <a:cubicBezTo>
                    <a:pt x="195" y="10"/>
                    <a:pt x="195" y="10"/>
                    <a:pt x="195" y="10"/>
                  </a:cubicBezTo>
                  <a:cubicBezTo>
                    <a:pt x="195" y="7"/>
                    <a:pt x="193" y="6"/>
                    <a:pt x="191" y="6"/>
                  </a:cubicBezTo>
                  <a:cubicBezTo>
                    <a:pt x="189" y="6"/>
                    <a:pt x="188" y="6"/>
                    <a:pt x="187" y="7"/>
                  </a:cubicBezTo>
                  <a:cubicBezTo>
                    <a:pt x="187" y="0"/>
                    <a:pt x="187" y="0"/>
                    <a:pt x="187" y="0"/>
                  </a:cubicBezTo>
                  <a:cubicBezTo>
                    <a:pt x="183" y="0"/>
                    <a:pt x="183" y="0"/>
                    <a:pt x="183" y="0"/>
                  </a:cubicBezTo>
                  <a:lnTo>
                    <a:pt x="183" y="19"/>
                  </a:lnTo>
                  <a:close/>
                  <a:moveTo>
                    <a:pt x="203" y="20"/>
                  </a:moveTo>
                  <a:cubicBezTo>
                    <a:pt x="205" y="20"/>
                    <a:pt x="206" y="19"/>
                    <a:pt x="207" y="18"/>
                  </a:cubicBezTo>
                  <a:cubicBezTo>
                    <a:pt x="207" y="19"/>
                    <a:pt x="207" y="19"/>
                    <a:pt x="207" y="19"/>
                  </a:cubicBezTo>
                  <a:cubicBezTo>
                    <a:pt x="211" y="19"/>
                    <a:pt x="211" y="19"/>
                    <a:pt x="211" y="19"/>
                  </a:cubicBezTo>
                  <a:cubicBezTo>
                    <a:pt x="211" y="6"/>
                    <a:pt x="211" y="6"/>
                    <a:pt x="211" y="6"/>
                  </a:cubicBezTo>
                  <a:cubicBezTo>
                    <a:pt x="207" y="6"/>
                    <a:pt x="207" y="6"/>
                    <a:pt x="207" y="6"/>
                  </a:cubicBezTo>
                  <a:cubicBezTo>
                    <a:pt x="207" y="7"/>
                    <a:pt x="207" y="7"/>
                    <a:pt x="207" y="7"/>
                  </a:cubicBezTo>
                  <a:cubicBezTo>
                    <a:pt x="206" y="6"/>
                    <a:pt x="205" y="6"/>
                    <a:pt x="203" y="6"/>
                  </a:cubicBezTo>
                  <a:cubicBezTo>
                    <a:pt x="200" y="6"/>
                    <a:pt x="197" y="9"/>
                    <a:pt x="197" y="13"/>
                  </a:cubicBezTo>
                  <a:cubicBezTo>
                    <a:pt x="197" y="18"/>
                    <a:pt x="200" y="20"/>
                    <a:pt x="203" y="20"/>
                  </a:cubicBezTo>
                  <a:moveTo>
                    <a:pt x="204" y="16"/>
                  </a:moveTo>
                  <a:cubicBezTo>
                    <a:pt x="203" y="16"/>
                    <a:pt x="202" y="15"/>
                    <a:pt x="202" y="13"/>
                  </a:cubicBezTo>
                  <a:cubicBezTo>
                    <a:pt x="202" y="11"/>
                    <a:pt x="203" y="9"/>
                    <a:pt x="204" y="9"/>
                  </a:cubicBezTo>
                  <a:cubicBezTo>
                    <a:pt x="205" y="9"/>
                    <a:pt x="206" y="10"/>
                    <a:pt x="206" y="10"/>
                  </a:cubicBezTo>
                  <a:cubicBezTo>
                    <a:pt x="206" y="15"/>
                    <a:pt x="206" y="15"/>
                    <a:pt x="206" y="15"/>
                  </a:cubicBezTo>
                  <a:cubicBezTo>
                    <a:pt x="206" y="16"/>
                    <a:pt x="205" y="16"/>
                    <a:pt x="204" y="16"/>
                  </a:cubicBezTo>
                  <a:moveTo>
                    <a:pt x="213" y="19"/>
                  </a:moveTo>
                  <a:cubicBezTo>
                    <a:pt x="218" y="19"/>
                    <a:pt x="218" y="19"/>
                    <a:pt x="218" y="19"/>
                  </a:cubicBezTo>
                  <a:cubicBezTo>
                    <a:pt x="218" y="10"/>
                    <a:pt x="218" y="10"/>
                    <a:pt x="218" y="10"/>
                  </a:cubicBezTo>
                  <a:cubicBezTo>
                    <a:pt x="218" y="10"/>
                    <a:pt x="219" y="9"/>
                    <a:pt x="220" y="9"/>
                  </a:cubicBezTo>
                  <a:cubicBezTo>
                    <a:pt x="221" y="9"/>
                    <a:pt x="221" y="10"/>
                    <a:pt x="221" y="12"/>
                  </a:cubicBezTo>
                  <a:cubicBezTo>
                    <a:pt x="221" y="19"/>
                    <a:pt x="221" y="19"/>
                    <a:pt x="221" y="19"/>
                  </a:cubicBezTo>
                  <a:cubicBezTo>
                    <a:pt x="226" y="19"/>
                    <a:pt x="226" y="19"/>
                    <a:pt x="226" y="19"/>
                  </a:cubicBezTo>
                  <a:cubicBezTo>
                    <a:pt x="226" y="11"/>
                    <a:pt x="226" y="11"/>
                    <a:pt x="226" y="11"/>
                  </a:cubicBezTo>
                  <a:cubicBezTo>
                    <a:pt x="226" y="8"/>
                    <a:pt x="224" y="6"/>
                    <a:pt x="221" y="6"/>
                  </a:cubicBezTo>
                  <a:cubicBezTo>
                    <a:pt x="219" y="6"/>
                    <a:pt x="218" y="6"/>
                    <a:pt x="217" y="7"/>
                  </a:cubicBezTo>
                  <a:cubicBezTo>
                    <a:pt x="217" y="6"/>
                    <a:pt x="217" y="6"/>
                    <a:pt x="217" y="6"/>
                  </a:cubicBezTo>
                  <a:cubicBezTo>
                    <a:pt x="213" y="6"/>
                    <a:pt x="213" y="6"/>
                    <a:pt x="213" y="6"/>
                  </a:cubicBezTo>
                  <a:lnTo>
                    <a:pt x="213" y="19"/>
                  </a:lnTo>
                  <a:close/>
                  <a:moveTo>
                    <a:pt x="234" y="20"/>
                  </a:moveTo>
                  <a:cubicBezTo>
                    <a:pt x="236" y="20"/>
                    <a:pt x="237" y="19"/>
                    <a:pt x="238" y="18"/>
                  </a:cubicBezTo>
                  <a:cubicBezTo>
                    <a:pt x="238" y="19"/>
                    <a:pt x="238" y="19"/>
                    <a:pt x="238" y="19"/>
                  </a:cubicBezTo>
                  <a:cubicBezTo>
                    <a:pt x="241" y="19"/>
                    <a:pt x="241" y="19"/>
                    <a:pt x="241" y="19"/>
                  </a:cubicBezTo>
                  <a:cubicBezTo>
                    <a:pt x="241" y="0"/>
                    <a:pt x="241" y="0"/>
                    <a:pt x="241" y="0"/>
                  </a:cubicBezTo>
                  <a:cubicBezTo>
                    <a:pt x="237" y="0"/>
                    <a:pt x="237" y="0"/>
                    <a:pt x="237" y="0"/>
                  </a:cubicBezTo>
                  <a:cubicBezTo>
                    <a:pt x="237" y="7"/>
                    <a:pt x="237" y="7"/>
                    <a:pt x="237" y="7"/>
                  </a:cubicBezTo>
                  <a:cubicBezTo>
                    <a:pt x="236" y="6"/>
                    <a:pt x="235" y="6"/>
                    <a:pt x="234" y="6"/>
                  </a:cubicBezTo>
                  <a:cubicBezTo>
                    <a:pt x="231" y="6"/>
                    <a:pt x="228" y="8"/>
                    <a:pt x="228" y="13"/>
                  </a:cubicBezTo>
                  <a:cubicBezTo>
                    <a:pt x="228" y="17"/>
                    <a:pt x="230" y="20"/>
                    <a:pt x="234" y="20"/>
                  </a:cubicBezTo>
                  <a:moveTo>
                    <a:pt x="235" y="16"/>
                  </a:moveTo>
                  <a:cubicBezTo>
                    <a:pt x="233" y="16"/>
                    <a:pt x="232" y="15"/>
                    <a:pt x="232" y="13"/>
                  </a:cubicBezTo>
                  <a:cubicBezTo>
                    <a:pt x="232" y="11"/>
                    <a:pt x="233" y="9"/>
                    <a:pt x="235" y="9"/>
                  </a:cubicBezTo>
                  <a:cubicBezTo>
                    <a:pt x="236" y="9"/>
                    <a:pt x="236" y="10"/>
                    <a:pt x="237" y="10"/>
                  </a:cubicBezTo>
                  <a:cubicBezTo>
                    <a:pt x="237" y="15"/>
                    <a:pt x="237" y="15"/>
                    <a:pt x="237" y="15"/>
                  </a:cubicBezTo>
                  <a:cubicBezTo>
                    <a:pt x="236" y="16"/>
                    <a:pt x="236" y="16"/>
                    <a:pt x="235" y="16"/>
                  </a:cubicBezTo>
                  <a:moveTo>
                    <a:pt x="246" y="5"/>
                  </a:moveTo>
                  <a:cubicBezTo>
                    <a:pt x="248" y="5"/>
                    <a:pt x="249" y="4"/>
                    <a:pt x="249" y="3"/>
                  </a:cubicBezTo>
                  <a:cubicBezTo>
                    <a:pt x="249" y="1"/>
                    <a:pt x="248" y="0"/>
                    <a:pt x="246" y="0"/>
                  </a:cubicBezTo>
                  <a:cubicBezTo>
                    <a:pt x="245" y="0"/>
                    <a:pt x="244" y="1"/>
                    <a:pt x="244" y="3"/>
                  </a:cubicBezTo>
                  <a:cubicBezTo>
                    <a:pt x="244" y="4"/>
                    <a:pt x="245" y="5"/>
                    <a:pt x="246" y="5"/>
                  </a:cubicBezTo>
                  <a:moveTo>
                    <a:pt x="244" y="19"/>
                  </a:moveTo>
                  <a:cubicBezTo>
                    <a:pt x="249" y="19"/>
                    <a:pt x="249" y="19"/>
                    <a:pt x="249" y="19"/>
                  </a:cubicBezTo>
                  <a:cubicBezTo>
                    <a:pt x="249" y="6"/>
                    <a:pt x="249" y="6"/>
                    <a:pt x="249" y="6"/>
                  </a:cubicBezTo>
                  <a:cubicBezTo>
                    <a:pt x="244" y="6"/>
                    <a:pt x="244" y="6"/>
                    <a:pt x="244" y="6"/>
                  </a:cubicBezTo>
                  <a:lnTo>
                    <a:pt x="244" y="19"/>
                  </a:lnTo>
                  <a:close/>
                  <a:moveTo>
                    <a:pt x="258" y="20"/>
                  </a:moveTo>
                  <a:cubicBezTo>
                    <a:pt x="260" y="20"/>
                    <a:pt x="262" y="19"/>
                    <a:pt x="263" y="18"/>
                  </a:cubicBezTo>
                  <a:cubicBezTo>
                    <a:pt x="261" y="15"/>
                    <a:pt x="261" y="15"/>
                    <a:pt x="261" y="15"/>
                  </a:cubicBezTo>
                  <a:cubicBezTo>
                    <a:pt x="260" y="15"/>
                    <a:pt x="259" y="16"/>
                    <a:pt x="258" y="16"/>
                  </a:cubicBezTo>
                  <a:cubicBezTo>
                    <a:pt x="256" y="16"/>
                    <a:pt x="255" y="15"/>
                    <a:pt x="255" y="13"/>
                  </a:cubicBezTo>
                  <a:cubicBezTo>
                    <a:pt x="255" y="11"/>
                    <a:pt x="257" y="9"/>
                    <a:pt x="258" y="9"/>
                  </a:cubicBezTo>
                  <a:cubicBezTo>
                    <a:pt x="259" y="9"/>
                    <a:pt x="260" y="10"/>
                    <a:pt x="261" y="10"/>
                  </a:cubicBezTo>
                  <a:cubicBezTo>
                    <a:pt x="263" y="8"/>
                    <a:pt x="263" y="8"/>
                    <a:pt x="263" y="8"/>
                  </a:cubicBezTo>
                  <a:cubicBezTo>
                    <a:pt x="262" y="7"/>
                    <a:pt x="260" y="6"/>
                    <a:pt x="258" y="6"/>
                  </a:cubicBezTo>
                  <a:cubicBezTo>
                    <a:pt x="254" y="6"/>
                    <a:pt x="251" y="9"/>
                    <a:pt x="251" y="13"/>
                  </a:cubicBezTo>
                  <a:cubicBezTo>
                    <a:pt x="251" y="17"/>
                    <a:pt x="253" y="20"/>
                    <a:pt x="258" y="20"/>
                  </a:cubicBezTo>
                  <a:moveTo>
                    <a:pt x="269" y="20"/>
                  </a:moveTo>
                  <a:cubicBezTo>
                    <a:pt x="271" y="20"/>
                    <a:pt x="272" y="19"/>
                    <a:pt x="273" y="18"/>
                  </a:cubicBezTo>
                  <a:cubicBezTo>
                    <a:pt x="273" y="19"/>
                    <a:pt x="273" y="19"/>
                    <a:pt x="273" y="19"/>
                  </a:cubicBezTo>
                  <a:cubicBezTo>
                    <a:pt x="277" y="19"/>
                    <a:pt x="277" y="19"/>
                    <a:pt x="277" y="19"/>
                  </a:cubicBezTo>
                  <a:cubicBezTo>
                    <a:pt x="277" y="6"/>
                    <a:pt x="277" y="6"/>
                    <a:pt x="277" y="6"/>
                  </a:cubicBezTo>
                  <a:cubicBezTo>
                    <a:pt x="273" y="6"/>
                    <a:pt x="273" y="6"/>
                    <a:pt x="273" y="6"/>
                  </a:cubicBezTo>
                  <a:cubicBezTo>
                    <a:pt x="273" y="7"/>
                    <a:pt x="273" y="7"/>
                    <a:pt x="273" y="7"/>
                  </a:cubicBezTo>
                  <a:cubicBezTo>
                    <a:pt x="272" y="6"/>
                    <a:pt x="271" y="6"/>
                    <a:pt x="269" y="6"/>
                  </a:cubicBezTo>
                  <a:cubicBezTo>
                    <a:pt x="266" y="6"/>
                    <a:pt x="263" y="9"/>
                    <a:pt x="263" y="13"/>
                  </a:cubicBezTo>
                  <a:cubicBezTo>
                    <a:pt x="263" y="18"/>
                    <a:pt x="266" y="20"/>
                    <a:pt x="269" y="20"/>
                  </a:cubicBezTo>
                  <a:moveTo>
                    <a:pt x="270" y="16"/>
                  </a:moveTo>
                  <a:cubicBezTo>
                    <a:pt x="269" y="16"/>
                    <a:pt x="268" y="15"/>
                    <a:pt x="268" y="13"/>
                  </a:cubicBezTo>
                  <a:cubicBezTo>
                    <a:pt x="268" y="11"/>
                    <a:pt x="269" y="9"/>
                    <a:pt x="270" y="9"/>
                  </a:cubicBezTo>
                  <a:cubicBezTo>
                    <a:pt x="271" y="9"/>
                    <a:pt x="272" y="10"/>
                    <a:pt x="272" y="10"/>
                  </a:cubicBezTo>
                  <a:cubicBezTo>
                    <a:pt x="272" y="15"/>
                    <a:pt x="272" y="15"/>
                    <a:pt x="272" y="15"/>
                  </a:cubicBezTo>
                  <a:cubicBezTo>
                    <a:pt x="272" y="16"/>
                    <a:pt x="271" y="16"/>
                    <a:pt x="270" y="16"/>
                  </a:cubicBezTo>
                  <a:moveTo>
                    <a:pt x="280" y="25"/>
                  </a:moveTo>
                  <a:cubicBezTo>
                    <a:pt x="284" y="25"/>
                    <a:pt x="284" y="25"/>
                    <a:pt x="284" y="25"/>
                  </a:cubicBezTo>
                  <a:cubicBezTo>
                    <a:pt x="284" y="19"/>
                    <a:pt x="284" y="19"/>
                    <a:pt x="284" y="19"/>
                  </a:cubicBezTo>
                  <a:cubicBezTo>
                    <a:pt x="285" y="19"/>
                    <a:pt x="286" y="20"/>
                    <a:pt x="287" y="20"/>
                  </a:cubicBezTo>
                  <a:cubicBezTo>
                    <a:pt x="290" y="20"/>
                    <a:pt x="293" y="18"/>
                    <a:pt x="293" y="13"/>
                  </a:cubicBezTo>
                  <a:cubicBezTo>
                    <a:pt x="293" y="9"/>
                    <a:pt x="291" y="6"/>
                    <a:pt x="287" y="6"/>
                  </a:cubicBezTo>
                  <a:cubicBezTo>
                    <a:pt x="285" y="6"/>
                    <a:pt x="284" y="6"/>
                    <a:pt x="283" y="7"/>
                  </a:cubicBezTo>
                  <a:cubicBezTo>
                    <a:pt x="283" y="6"/>
                    <a:pt x="283" y="6"/>
                    <a:pt x="283" y="6"/>
                  </a:cubicBezTo>
                  <a:cubicBezTo>
                    <a:pt x="280" y="6"/>
                    <a:pt x="280" y="6"/>
                    <a:pt x="280" y="6"/>
                  </a:cubicBezTo>
                  <a:lnTo>
                    <a:pt x="280" y="25"/>
                  </a:lnTo>
                  <a:close/>
                  <a:moveTo>
                    <a:pt x="286" y="16"/>
                  </a:moveTo>
                  <a:cubicBezTo>
                    <a:pt x="285" y="16"/>
                    <a:pt x="285" y="16"/>
                    <a:pt x="284" y="15"/>
                  </a:cubicBezTo>
                  <a:cubicBezTo>
                    <a:pt x="284" y="10"/>
                    <a:pt x="284" y="10"/>
                    <a:pt x="284" y="10"/>
                  </a:cubicBezTo>
                  <a:cubicBezTo>
                    <a:pt x="285" y="10"/>
                    <a:pt x="285" y="9"/>
                    <a:pt x="286" y="9"/>
                  </a:cubicBezTo>
                  <a:cubicBezTo>
                    <a:pt x="288" y="9"/>
                    <a:pt x="289" y="11"/>
                    <a:pt x="289" y="13"/>
                  </a:cubicBezTo>
                  <a:cubicBezTo>
                    <a:pt x="289" y="15"/>
                    <a:pt x="288" y="16"/>
                    <a:pt x="286" y="16"/>
                  </a:cubicBezTo>
                  <a:moveTo>
                    <a:pt x="299" y="5"/>
                  </a:moveTo>
                  <a:cubicBezTo>
                    <a:pt x="305" y="3"/>
                    <a:pt x="305" y="3"/>
                    <a:pt x="305" y="3"/>
                  </a:cubicBezTo>
                  <a:cubicBezTo>
                    <a:pt x="303" y="0"/>
                    <a:pt x="303" y="0"/>
                    <a:pt x="303" y="0"/>
                  </a:cubicBezTo>
                  <a:cubicBezTo>
                    <a:pt x="298" y="3"/>
                    <a:pt x="298" y="3"/>
                    <a:pt x="298" y="3"/>
                  </a:cubicBezTo>
                  <a:lnTo>
                    <a:pt x="299" y="5"/>
                  </a:lnTo>
                  <a:close/>
                  <a:moveTo>
                    <a:pt x="302" y="20"/>
                  </a:moveTo>
                  <a:cubicBezTo>
                    <a:pt x="305" y="20"/>
                    <a:pt x="306" y="19"/>
                    <a:pt x="308" y="18"/>
                  </a:cubicBezTo>
                  <a:cubicBezTo>
                    <a:pt x="306" y="15"/>
                    <a:pt x="306" y="15"/>
                    <a:pt x="306" y="15"/>
                  </a:cubicBezTo>
                  <a:cubicBezTo>
                    <a:pt x="305" y="16"/>
                    <a:pt x="304" y="16"/>
                    <a:pt x="302" y="16"/>
                  </a:cubicBezTo>
                  <a:cubicBezTo>
                    <a:pt x="301" y="16"/>
                    <a:pt x="299" y="15"/>
                    <a:pt x="299" y="14"/>
                  </a:cubicBezTo>
                  <a:cubicBezTo>
                    <a:pt x="308" y="14"/>
                    <a:pt x="308" y="14"/>
                    <a:pt x="308" y="14"/>
                  </a:cubicBezTo>
                  <a:cubicBezTo>
                    <a:pt x="308" y="13"/>
                    <a:pt x="308" y="13"/>
                    <a:pt x="308" y="12"/>
                  </a:cubicBezTo>
                  <a:cubicBezTo>
                    <a:pt x="308" y="8"/>
                    <a:pt x="305" y="6"/>
                    <a:pt x="301" y="6"/>
                  </a:cubicBezTo>
                  <a:cubicBezTo>
                    <a:pt x="298" y="6"/>
                    <a:pt x="295" y="9"/>
                    <a:pt x="295" y="13"/>
                  </a:cubicBezTo>
                  <a:cubicBezTo>
                    <a:pt x="295" y="17"/>
                    <a:pt x="297" y="20"/>
                    <a:pt x="302" y="20"/>
                  </a:cubicBezTo>
                  <a:moveTo>
                    <a:pt x="299" y="11"/>
                  </a:moveTo>
                  <a:cubicBezTo>
                    <a:pt x="299" y="10"/>
                    <a:pt x="300" y="9"/>
                    <a:pt x="301" y="9"/>
                  </a:cubicBezTo>
                  <a:cubicBezTo>
                    <a:pt x="303" y="9"/>
                    <a:pt x="303" y="10"/>
                    <a:pt x="303" y="11"/>
                  </a:cubicBezTo>
                  <a:lnTo>
                    <a:pt x="299" y="11"/>
                  </a:lnTo>
                  <a:close/>
                  <a:moveTo>
                    <a:pt x="317" y="20"/>
                  </a:moveTo>
                  <a:cubicBezTo>
                    <a:pt x="319" y="20"/>
                    <a:pt x="321" y="19"/>
                    <a:pt x="322" y="18"/>
                  </a:cubicBezTo>
                  <a:cubicBezTo>
                    <a:pt x="320" y="15"/>
                    <a:pt x="320" y="15"/>
                    <a:pt x="320" y="15"/>
                  </a:cubicBezTo>
                  <a:cubicBezTo>
                    <a:pt x="319" y="16"/>
                    <a:pt x="318" y="16"/>
                    <a:pt x="317" y="16"/>
                  </a:cubicBezTo>
                  <a:cubicBezTo>
                    <a:pt x="315" y="16"/>
                    <a:pt x="314" y="15"/>
                    <a:pt x="314" y="14"/>
                  </a:cubicBezTo>
                  <a:cubicBezTo>
                    <a:pt x="322" y="14"/>
                    <a:pt x="322" y="14"/>
                    <a:pt x="322" y="14"/>
                  </a:cubicBezTo>
                  <a:cubicBezTo>
                    <a:pt x="322" y="13"/>
                    <a:pt x="322" y="13"/>
                    <a:pt x="322" y="12"/>
                  </a:cubicBezTo>
                  <a:cubicBezTo>
                    <a:pt x="322" y="8"/>
                    <a:pt x="320" y="6"/>
                    <a:pt x="316" y="6"/>
                  </a:cubicBezTo>
                  <a:cubicBezTo>
                    <a:pt x="312" y="6"/>
                    <a:pt x="309" y="9"/>
                    <a:pt x="309" y="13"/>
                  </a:cubicBezTo>
                  <a:cubicBezTo>
                    <a:pt x="309" y="17"/>
                    <a:pt x="312" y="20"/>
                    <a:pt x="317" y="20"/>
                  </a:cubicBezTo>
                  <a:moveTo>
                    <a:pt x="314" y="11"/>
                  </a:moveTo>
                  <a:cubicBezTo>
                    <a:pt x="314" y="10"/>
                    <a:pt x="315" y="9"/>
                    <a:pt x="316" y="9"/>
                  </a:cubicBezTo>
                  <a:cubicBezTo>
                    <a:pt x="317" y="9"/>
                    <a:pt x="318" y="10"/>
                    <a:pt x="318" y="11"/>
                  </a:cubicBezTo>
                  <a:lnTo>
                    <a:pt x="314" y="11"/>
                  </a:lnTo>
                  <a:close/>
                  <a:moveTo>
                    <a:pt x="328" y="20"/>
                  </a:moveTo>
                  <a:cubicBezTo>
                    <a:pt x="332" y="20"/>
                    <a:pt x="334" y="18"/>
                    <a:pt x="334" y="15"/>
                  </a:cubicBezTo>
                  <a:cubicBezTo>
                    <a:pt x="334" y="14"/>
                    <a:pt x="333" y="12"/>
                    <a:pt x="330" y="11"/>
                  </a:cubicBezTo>
                  <a:cubicBezTo>
                    <a:pt x="328" y="11"/>
                    <a:pt x="328" y="11"/>
                    <a:pt x="328" y="10"/>
                  </a:cubicBezTo>
                  <a:cubicBezTo>
                    <a:pt x="328" y="10"/>
                    <a:pt x="328" y="9"/>
                    <a:pt x="329" y="9"/>
                  </a:cubicBezTo>
                  <a:cubicBezTo>
                    <a:pt x="330" y="9"/>
                    <a:pt x="331" y="10"/>
                    <a:pt x="332" y="10"/>
                  </a:cubicBezTo>
                  <a:cubicBezTo>
                    <a:pt x="334" y="7"/>
                    <a:pt x="334" y="7"/>
                    <a:pt x="334" y="7"/>
                  </a:cubicBezTo>
                  <a:cubicBezTo>
                    <a:pt x="333" y="6"/>
                    <a:pt x="331" y="6"/>
                    <a:pt x="329" y="6"/>
                  </a:cubicBezTo>
                  <a:cubicBezTo>
                    <a:pt x="326" y="6"/>
                    <a:pt x="324" y="8"/>
                    <a:pt x="324" y="10"/>
                  </a:cubicBezTo>
                  <a:cubicBezTo>
                    <a:pt x="324" y="12"/>
                    <a:pt x="325" y="13"/>
                    <a:pt x="327" y="14"/>
                  </a:cubicBezTo>
                  <a:cubicBezTo>
                    <a:pt x="329" y="15"/>
                    <a:pt x="330" y="15"/>
                    <a:pt x="330" y="16"/>
                  </a:cubicBezTo>
                  <a:cubicBezTo>
                    <a:pt x="330" y="16"/>
                    <a:pt x="329" y="16"/>
                    <a:pt x="328" y="16"/>
                  </a:cubicBezTo>
                  <a:cubicBezTo>
                    <a:pt x="327" y="16"/>
                    <a:pt x="326" y="16"/>
                    <a:pt x="324" y="15"/>
                  </a:cubicBezTo>
                  <a:cubicBezTo>
                    <a:pt x="323" y="19"/>
                    <a:pt x="323" y="19"/>
                    <a:pt x="323" y="19"/>
                  </a:cubicBezTo>
                  <a:cubicBezTo>
                    <a:pt x="325" y="19"/>
                    <a:pt x="327" y="20"/>
                    <a:pt x="328" y="20"/>
                  </a:cubicBezTo>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noAutofit/>
            </a:bodyPr>
            <a:lstStyle/>
            <a:p>
              <a:endParaRPr lang="fr-FR"/>
            </a:p>
          </p:txBody>
        </p:sp>
        <p:sp>
          <p:nvSpPr>
            <p:cNvPr id="16" name="Freeform 61">
              <a:extLst>
                <a:ext uri="{FF2B5EF4-FFF2-40B4-BE49-F238E27FC236}">
                  <a16:creationId xmlns:a16="http://schemas.microsoft.com/office/drawing/2014/main" id="{8BCAB70A-A461-42B0-8FD2-CA1389AA1310}"/>
                </a:ext>
              </a:extLst>
            </p:cNvPr>
            <p:cNvSpPr>
              <a:spLocks noEditPoints="1"/>
            </p:cNvSpPr>
            <p:nvPr/>
          </p:nvSpPr>
          <p:spPr bwMode="auto">
            <a:xfrm>
              <a:off x="2117726" y="9910763"/>
              <a:ext cx="731838" cy="111125"/>
            </a:xfrm>
            <a:custGeom>
              <a:avLst/>
              <a:gdLst>
                <a:gd name="T0" fmla="*/ 7 w 172"/>
                <a:gd name="T1" fmla="*/ 6 h 25"/>
                <a:gd name="T2" fmla="*/ 7 w 172"/>
                <a:gd name="T3" fmla="*/ 16 h 25"/>
                <a:gd name="T4" fmla="*/ 9 w 172"/>
                <a:gd name="T5" fmla="*/ 13 h 25"/>
                <a:gd name="T6" fmla="*/ 24 w 172"/>
                <a:gd name="T7" fmla="*/ 18 h 25"/>
                <a:gd name="T8" fmla="*/ 28 w 172"/>
                <a:gd name="T9" fmla="*/ 6 h 25"/>
                <a:gd name="T10" fmla="*/ 22 w 172"/>
                <a:gd name="T11" fmla="*/ 16 h 25"/>
                <a:gd name="T12" fmla="*/ 16 w 172"/>
                <a:gd name="T13" fmla="*/ 6 h 25"/>
                <a:gd name="T14" fmla="*/ 34 w 172"/>
                <a:gd name="T15" fmla="*/ 19 h 25"/>
                <a:gd name="T16" fmla="*/ 39 w 172"/>
                <a:gd name="T17" fmla="*/ 6 h 25"/>
                <a:gd name="T18" fmla="*/ 29 w 172"/>
                <a:gd name="T19" fmla="*/ 6 h 25"/>
                <a:gd name="T20" fmla="*/ 50 w 172"/>
                <a:gd name="T21" fmla="*/ 19 h 25"/>
                <a:gd name="T22" fmla="*/ 54 w 172"/>
                <a:gd name="T23" fmla="*/ 10 h 25"/>
                <a:gd name="T24" fmla="*/ 49 w 172"/>
                <a:gd name="T25" fmla="*/ 8 h 25"/>
                <a:gd name="T26" fmla="*/ 45 w 172"/>
                <a:gd name="T27" fmla="*/ 19 h 25"/>
                <a:gd name="T28" fmla="*/ 58 w 172"/>
                <a:gd name="T29" fmla="*/ 0 h 25"/>
                <a:gd name="T30" fmla="*/ 56 w 172"/>
                <a:gd name="T31" fmla="*/ 19 h 25"/>
                <a:gd name="T32" fmla="*/ 56 w 172"/>
                <a:gd name="T33" fmla="*/ 6 h 25"/>
                <a:gd name="T34" fmla="*/ 67 w 172"/>
                <a:gd name="T35" fmla="*/ 19 h 25"/>
                <a:gd name="T36" fmla="*/ 71 w 172"/>
                <a:gd name="T37" fmla="*/ 10 h 25"/>
                <a:gd name="T38" fmla="*/ 67 w 172"/>
                <a:gd name="T39" fmla="*/ 8 h 25"/>
                <a:gd name="T40" fmla="*/ 63 w 172"/>
                <a:gd name="T41" fmla="*/ 19 h 25"/>
                <a:gd name="T42" fmla="*/ 84 w 172"/>
                <a:gd name="T43" fmla="*/ 0 h 25"/>
                <a:gd name="T44" fmla="*/ 86 w 172"/>
                <a:gd name="T45" fmla="*/ 6 h 25"/>
                <a:gd name="T46" fmla="*/ 88 w 172"/>
                <a:gd name="T47" fmla="*/ 0 h 25"/>
                <a:gd name="T48" fmla="*/ 104 w 172"/>
                <a:gd name="T49" fmla="*/ 18 h 25"/>
                <a:gd name="T50" fmla="*/ 96 w 172"/>
                <a:gd name="T51" fmla="*/ 14 h 25"/>
                <a:gd name="T52" fmla="*/ 98 w 172"/>
                <a:gd name="T53" fmla="*/ 6 h 25"/>
                <a:gd name="T54" fmla="*/ 96 w 172"/>
                <a:gd name="T55" fmla="*/ 11 h 25"/>
                <a:gd name="T56" fmla="*/ 96 w 172"/>
                <a:gd name="T57" fmla="*/ 11 h 25"/>
                <a:gd name="T58" fmla="*/ 111 w 172"/>
                <a:gd name="T59" fmla="*/ 10 h 25"/>
                <a:gd name="T60" fmla="*/ 114 w 172"/>
                <a:gd name="T61" fmla="*/ 19 h 25"/>
                <a:gd name="T62" fmla="*/ 120 w 172"/>
                <a:gd name="T63" fmla="*/ 9 h 25"/>
                <a:gd name="T64" fmla="*/ 126 w 172"/>
                <a:gd name="T65" fmla="*/ 19 h 25"/>
                <a:gd name="T66" fmla="*/ 118 w 172"/>
                <a:gd name="T67" fmla="*/ 7 h 25"/>
                <a:gd name="T68" fmla="*/ 110 w 172"/>
                <a:gd name="T69" fmla="*/ 6 h 25"/>
                <a:gd name="T70" fmla="*/ 128 w 172"/>
                <a:gd name="T71" fmla="*/ 25 h 25"/>
                <a:gd name="T72" fmla="*/ 136 w 172"/>
                <a:gd name="T73" fmla="*/ 20 h 25"/>
                <a:gd name="T74" fmla="*/ 132 w 172"/>
                <a:gd name="T75" fmla="*/ 7 h 25"/>
                <a:gd name="T76" fmla="*/ 128 w 172"/>
                <a:gd name="T77" fmla="*/ 25 h 25"/>
                <a:gd name="T78" fmla="*/ 133 w 172"/>
                <a:gd name="T79" fmla="*/ 10 h 25"/>
                <a:gd name="T80" fmla="*/ 135 w 172"/>
                <a:gd name="T81" fmla="*/ 16 h 25"/>
                <a:gd name="T82" fmla="*/ 149 w 172"/>
                <a:gd name="T83" fmla="*/ 0 h 25"/>
                <a:gd name="T84" fmla="*/ 158 w 172"/>
                <a:gd name="T85" fmla="*/ 20 h 25"/>
                <a:gd name="T86" fmla="*/ 151 w 172"/>
                <a:gd name="T87" fmla="*/ 13 h 25"/>
                <a:gd name="T88" fmla="*/ 155 w 172"/>
                <a:gd name="T89" fmla="*/ 13 h 25"/>
                <a:gd name="T90" fmla="*/ 158 w 172"/>
                <a:gd name="T91" fmla="*/ 16 h 25"/>
                <a:gd name="T92" fmla="*/ 169 w 172"/>
                <a:gd name="T93" fmla="*/ 0 h 25"/>
                <a:gd name="T94" fmla="*/ 167 w 172"/>
                <a:gd name="T95" fmla="*/ 19 h 25"/>
                <a:gd name="T96" fmla="*/ 167 w 172"/>
                <a:gd name="T97" fmla="*/ 6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2" h="25">
                  <a:moveTo>
                    <a:pt x="7" y="20"/>
                  </a:moveTo>
                  <a:cubicBezTo>
                    <a:pt x="11" y="20"/>
                    <a:pt x="14" y="17"/>
                    <a:pt x="14" y="13"/>
                  </a:cubicBezTo>
                  <a:cubicBezTo>
                    <a:pt x="14" y="8"/>
                    <a:pt x="11" y="6"/>
                    <a:pt x="7" y="6"/>
                  </a:cubicBezTo>
                  <a:cubicBezTo>
                    <a:pt x="3" y="6"/>
                    <a:pt x="0" y="8"/>
                    <a:pt x="0" y="13"/>
                  </a:cubicBezTo>
                  <a:cubicBezTo>
                    <a:pt x="0" y="17"/>
                    <a:pt x="3" y="20"/>
                    <a:pt x="7" y="20"/>
                  </a:cubicBezTo>
                  <a:moveTo>
                    <a:pt x="7" y="16"/>
                  </a:moveTo>
                  <a:cubicBezTo>
                    <a:pt x="5" y="16"/>
                    <a:pt x="4" y="15"/>
                    <a:pt x="4" y="13"/>
                  </a:cubicBezTo>
                  <a:cubicBezTo>
                    <a:pt x="4" y="10"/>
                    <a:pt x="5" y="9"/>
                    <a:pt x="7" y="9"/>
                  </a:cubicBezTo>
                  <a:cubicBezTo>
                    <a:pt x="8" y="9"/>
                    <a:pt x="9" y="10"/>
                    <a:pt x="9" y="13"/>
                  </a:cubicBezTo>
                  <a:cubicBezTo>
                    <a:pt x="9" y="15"/>
                    <a:pt x="8" y="16"/>
                    <a:pt x="7" y="16"/>
                  </a:cubicBezTo>
                  <a:moveTo>
                    <a:pt x="20" y="20"/>
                  </a:moveTo>
                  <a:cubicBezTo>
                    <a:pt x="22" y="20"/>
                    <a:pt x="24" y="19"/>
                    <a:pt x="24" y="18"/>
                  </a:cubicBezTo>
                  <a:cubicBezTo>
                    <a:pt x="24" y="19"/>
                    <a:pt x="24" y="19"/>
                    <a:pt x="24" y="19"/>
                  </a:cubicBezTo>
                  <a:cubicBezTo>
                    <a:pt x="28" y="19"/>
                    <a:pt x="28" y="19"/>
                    <a:pt x="28" y="19"/>
                  </a:cubicBezTo>
                  <a:cubicBezTo>
                    <a:pt x="28" y="6"/>
                    <a:pt x="28" y="6"/>
                    <a:pt x="28" y="6"/>
                  </a:cubicBezTo>
                  <a:cubicBezTo>
                    <a:pt x="24" y="6"/>
                    <a:pt x="24" y="6"/>
                    <a:pt x="24" y="6"/>
                  </a:cubicBezTo>
                  <a:cubicBezTo>
                    <a:pt x="24" y="15"/>
                    <a:pt x="24" y="15"/>
                    <a:pt x="24" y="15"/>
                  </a:cubicBezTo>
                  <a:cubicBezTo>
                    <a:pt x="23" y="16"/>
                    <a:pt x="22" y="16"/>
                    <a:pt x="22" y="16"/>
                  </a:cubicBezTo>
                  <a:cubicBezTo>
                    <a:pt x="21" y="16"/>
                    <a:pt x="20" y="15"/>
                    <a:pt x="20" y="14"/>
                  </a:cubicBezTo>
                  <a:cubicBezTo>
                    <a:pt x="20" y="6"/>
                    <a:pt x="20" y="6"/>
                    <a:pt x="20" y="6"/>
                  </a:cubicBezTo>
                  <a:cubicBezTo>
                    <a:pt x="16" y="6"/>
                    <a:pt x="16" y="6"/>
                    <a:pt x="16" y="6"/>
                  </a:cubicBezTo>
                  <a:cubicBezTo>
                    <a:pt x="16" y="15"/>
                    <a:pt x="16" y="15"/>
                    <a:pt x="16" y="15"/>
                  </a:cubicBezTo>
                  <a:cubicBezTo>
                    <a:pt x="16" y="18"/>
                    <a:pt x="18" y="20"/>
                    <a:pt x="20" y="20"/>
                  </a:cubicBezTo>
                  <a:moveTo>
                    <a:pt x="34" y="19"/>
                  </a:moveTo>
                  <a:cubicBezTo>
                    <a:pt x="40" y="19"/>
                    <a:pt x="40" y="19"/>
                    <a:pt x="40" y="19"/>
                  </a:cubicBezTo>
                  <a:cubicBezTo>
                    <a:pt x="44" y="6"/>
                    <a:pt x="44" y="6"/>
                    <a:pt x="44" y="6"/>
                  </a:cubicBezTo>
                  <a:cubicBezTo>
                    <a:pt x="39" y="6"/>
                    <a:pt x="39" y="6"/>
                    <a:pt x="39" y="6"/>
                  </a:cubicBezTo>
                  <a:cubicBezTo>
                    <a:pt x="37" y="16"/>
                    <a:pt x="37" y="16"/>
                    <a:pt x="37" y="16"/>
                  </a:cubicBezTo>
                  <a:cubicBezTo>
                    <a:pt x="34" y="6"/>
                    <a:pt x="34" y="6"/>
                    <a:pt x="34" y="6"/>
                  </a:cubicBezTo>
                  <a:cubicBezTo>
                    <a:pt x="29" y="6"/>
                    <a:pt x="29" y="6"/>
                    <a:pt x="29" y="6"/>
                  </a:cubicBezTo>
                  <a:lnTo>
                    <a:pt x="34" y="19"/>
                  </a:lnTo>
                  <a:close/>
                  <a:moveTo>
                    <a:pt x="45" y="19"/>
                  </a:moveTo>
                  <a:cubicBezTo>
                    <a:pt x="50" y="19"/>
                    <a:pt x="50" y="19"/>
                    <a:pt x="50" y="19"/>
                  </a:cubicBezTo>
                  <a:cubicBezTo>
                    <a:pt x="50" y="11"/>
                    <a:pt x="50" y="11"/>
                    <a:pt x="50" y="11"/>
                  </a:cubicBezTo>
                  <a:cubicBezTo>
                    <a:pt x="50" y="10"/>
                    <a:pt x="51" y="10"/>
                    <a:pt x="53" y="10"/>
                  </a:cubicBezTo>
                  <a:cubicBezTo>
                    <a:pt x="53" y="10"/>
                    <a:pt x="54" y="10"/>
                    <a:pt x="54" y="10"/>
                  </a:cubicBezTo>
                  <a:cubicBezTo>
                    <a:pt x="54" y="6"/>
                    <a:pt x="54" y="6"/>
                    <a:pt x="54" y="6"/>
                  </a:cubicBezTo>
                  <a:cubicBezTo>
                    <a:pt x="54" y="6"/>
                    <a:pt x="54" y="6"/>
                    <a:pt x="54" y="6"/>
                  </a:cubicBezTo>
                  <a:cubicBezTo>
                    <a:pt x="52" y="6"/>
                    <a:pt x="50" y="6"/>
                    <a:pt x="49" y="8"/>
                  </a:cubicBezTo>
                  <a:cubicBezTo>
                    <a:pt x="49" y="6"/>
                    <a:pt x="49" y="6"/>
                    <a:pt x="49" y="6"/>
                  </a:cubicBezTo>
                  <a:cubicBezTo>
                    <a:pt x="45" y="6"/>
                    <a:pt x="45" y="6"/>
                    <a:pt x="45" y="6"/>
                  </a:cubicBezTo>
                  <a:lnTo>
                    <a:pt x="45" y="19"/>
                  </a:lnTo>
                  <a:close/>
                  <a:moveTo>
                    <a:pt x="58" y="5"/>
                  </a:moveTo>
                  <a:cubicBezTo>
                    <a:pt x="59" y="5"/>
                    <a:pt x="60" y="4"/>
                    <a:pt x="60" y="3"/>
                  </a:cubicBezTo>
                  <a:cubicBezTo>
                    <a:pt x="60" y="1"/>
                    <a:pt x="59" y="0"/>
                    <a:pt x="58" y="0"/>
                  </a:cubicBezTo>
                  <a:cubicBezTo>
                    <a:pt x="56" y="0"/>
                    <a:pt x="55" y="1"/>
                    <a:pt x="55" y="3"/>
                  </a:cubicBezTo>
                  <a:cubicBezTo>
                    <a:pt x="55" y="4"/>
                    <a:pt x="56" y="5"/>
                    <a:pt x="58" y="5"/>
                  </a:cubicBezTo>
                  <a:moveTo>
                    <a:pt x="56" y="19"/>
                  </a:moveTo>
                  <a:cubicBezTo>
                    <a:pt x="60" y="19"/>
                    <a:pt x="60" y="19"/>
                    <a:pt x="60" y="19"/>
                  </a:cubicBezTo>
                  <a:cubicBezTo>
                    <a:pt x="60" y="6"/>
                    <a:pt x="60" y="6"/>
                    <a:pt x="60" y="6"/>
                  </a:cubicBezTo>
                  <a:cubicBezTo>
                    <a:pt x="56" y="6"/>
                    <a:pt x="56" y="6"/>
                    <a:pt x="56" y="6"/>
                  </a:cubicBezTo>
                  <a:lnTo>
                    <a:pt x="56" y="19"/>
                  </a:lnTo>
                  <a:close/>
                  <a:moveTo>
                    <a:pt x="63" y="19"/>
                  </a:moveTo>
                  <a:cubicBezTo>
                    <a:pt x="67" y="19"/>
                    <a:pt x="67" y="19"/>
                    <a:pt x="67" y="19"/>
                  </a:cubicBezTo>
                  <a:cubicBezTo>
                    <a:pt x="67" y="11"/>
                    <a:pt x="67" y="11"/>
                    <a:pt x="67" y="11"/>
                  </a:cubicBezTo>
                  <a:cubicBezTo>
                    <a:pt x="68" y="10"/>
                    <a:pt x="69" y="10"/>
                    <a:pt x="70" y="10"/>
                  </a:cubicBezTo>
                  <a:cubicBezTo>
                    <a:pt x="71" y="10"/>
                    <a:pt x="71" y="10"/>
                    <a:pt x="71" y="10"/>
                  </a:cubicBezTo>
                  <a:cubicBezTo>
                    <a:pt x="71" y="6"/>
                    <a:pt x="71" y="6"/>
                    <a:pt x="71" y="6"/>
                  </a:cubicBezTo>
                  <a:cubicBezTo>
                    <a:pt x="71" y="6"/>
                    <a:pt x="71" y="6"/>
                    <a:pt x="71" y="6"/>
                  </a:cubicBezTo>
                  <a:cubicBezTo>
                    <a:pt x="69" y="6"/>
                    <a:pt x="68" y="6"/>
                    <a:pt x="67" y="8"/>
                  </a:cubicBezTo>
                  <a:cubicBezTo>
                    <a:pt x="67" y="6"/>
                    <a:pt x="67" y="6"/>
                    <a:pt x="67" y="6"/>
                  </a:cubicBezTo>
                  <a:cubicBezTo>
                    <a:pt x="63" y="6"/>
                    <a:pt x="63" y="6"/>
                    <a:pt x="63" y="6"/>
                  </a:cubicBezTo>
                  <a:lnTo>
                    <a:pt x="63" y="19"/>
                  </a:lnTo>
                  <a:close/>
                  <a:moveTo>
                    <a:pt x="80" y="19"/>
                  </a:moveTo>
                  <a:cubicBezTo>
                    <a:pt x="84" y="19"/>
                    <a:pt x="84" y="19"/>
                    <a:pt x="84" y="19"/>
                  </a:cubicBezTo>
                  <a:cubicBezTo>
                    <a:pt x="84" y="0"/>
                    <a:pt x="84" y="0"/>
                    <a:pt x="84" y="0"/>
                  </a:cubicBezTo>
                  <a:cubicBezTo>
                    <a:pt x="80" y="0"/>
                    <a:pt x="80" y="0"/>
                    <a:pt x="80" y="0"/>
                  </a:cubicBezTo>
                  <a:lnTo>
                    <a:pt x="80" y="19"/>
                  </a:lnTo>
                  <a:close/>
                  <a:moveTo>
                    <a:pt x="86" y="6"/>
                  </a:moveTo>
                  <a:cubicBezTo>
                    <a:pt x="89" y="6"/>
                    <a:pt x="89" y="6"/>
                    <a:pt x="89" y="6"/>
                  </a:cubicBezTo>
                  <a:cubicBezTo>
                    <a:pt x="90" y="4"/>
                    <a:pt x="91" y="2"/>
                    <a:pt x="92" y="0"/>
                  </a:cubicBezTo>
                  <a:cubicBezTo>
                    <a:pt x="88" y="0"/>
                    <a:pt x="88" y="0"/>
                    <a:pt x="88" y="0"/>
                  </a:cubicBezTo>
                  <a:lnTo>
                    <a:pt x="86" y="6"/>
                  </a:lnTo>
                  <a:close/>
                  <a:moveTo>
                    <a:pt x="99" y="20"/>
                  </a:moveTo>
                  <a:cubicBezTo>
                    <a:pt x="101" y="20"/>
                    <a:pt x="103" y="19"/>
                    <a:pt x="104" y="18"/>
                  </a:cubicBezTo>
                  <a:cubicBezTo>
                    <a:pt x="102" y="15"/>
                    <a:pt x="102" y="15"/>
                    <a:pt x="102" y="15"/>
                  </a:cubicBezTo>
                  <a:cubicBezTo>
                    <a:pt x="101" y="16"/>
                    <a:pt x="100" y="16"/>
                    <a:pt x="99" y="16"/>
                  </a:cubicBezTo>
                  <a:cubicBezTo>
                    <a:pt x="97" y="16"/>
                    <a:pt x="96" y="15"/>
                    <a:pt x="96" y="14"/>
                  </a:cubicBezTo>
                  <a:cubicBezTo>
                    <a:pt x="104" y="14"/>
                    <a:pt x="104" y="14"/>
                    <a:pt x="104" y="14"/>
                  </a:cubicBezTo>
                  <a:cubicBezTo>
                    <a:pt x="104" y="13"/>
                    <a:pt x="104" y="13"/>
                    <a:pt x="104" y="12"/>
                  </a:cubicBezTo>
                  <a:cubicBezTo>
                    <a:pt x="104" y="8"/>
                    <a:pt x="102" y="6"/>
                    <a:pt x="98" y="6"/>
                  </a:cubicBezTo>
                  <a:cubicBezTo>
                    <a:pt x="94" y="6"/>
                    <a:pt x="91" y="8"/>
                    <a:pt x="91" y="13"/>
                  </a:cubicBezTo>
                  <a:cubicBezTo>
                    <a:pt x="91" y="17"/>
                    <a:pt x="94" y="20"/>
                    <a:pt x="99" y="20"/>
                  </a:cubicBezTo>
                  <a:moveTo>
                    <a:pt x="96" y="11"/>
                  </a:moveTo>
                  <a:cubicBezTo>
                    <a:pt x="96" y="10"/>
                    <a:pt x="97" y="9"/>
                    <a:pt x="98" y="9"/>
                  </a:cubicBezTo>
                  <a:cubicBezTo>
                    <a:pt x="99" y="9"/>
                    <a:pt x="100" y="10"/>
                    <a:pt x="100" y="11"/>
                  </a:cubicBezTo>
                  <a:lnTo>
                    <a:pt x="96" y="11"/>
                  </a:lnTo>
                  <a:close/>
                  <a:moveTo>
                    <a:pt x="106" y="19"/>
                  </a:moveTo>
                  <a:cubicBezTo>
                    <a:pt x="111" y="19"/>
                    <a:pt x="111" y="19"/>
                    <a:pt x="111" y="19"/>
                  </a:cubicBezTo>
                  <a:cubicBezTo>
                    <a:pt x="111" y="10"/>
                    <a:pt x="111" y="10"/>
                    <a:pt x="111" y="10"/>
                  </a:cubicBezTo>
                  <a:cubicBezTo>
                    <a:pt x="111" y="10"/>
                    <a:pt x="112" y="9"/>
                    <a:pt x="112" y="9"/>
                  </a:cubicBezTo>
                  <a:cubicBezTo>
                    <a:pt x="113" y="9"/>
                    <a:pt x="114" y="10"/>
                    <a:pt x="114" y="11"/>
                  </a:cubicBezTo>
                  <a:cubicBezTo>
                    <a:pt x="114" y="19"/>
                    <a:pt x="114" y="19"/>
                    <a:pt x="114" y="19"/>
                  </a:cubicBezTo>
                  <a:cubicBezTo>
                    <a:pt x="118" y="19"/>
                    <a:pt x="118" y="19"/>
                    <a:pt x="118" y="19"/>
                  </a:cubicBezTo>
                  <a:cubicBezTo>
                    <a:pt x="118" y="10"/>
                    <a:pt x="118" y="10"/>
                    <a:pt x="118" y="10"/>
                  </a:cubicBezTo>
                  <a:cubicBezTo>
                    <a:pt x="119" y="10"/>
                    <a:pt x="119" y="9"/>
                    <a:pt x="120" y="9"/>
                  </a:cubicBezTo>
                  <a:cubicBezTo>
                    <a:pt x="121" y="9"/>
                    <a:pt x="121" y="10"/>
                    <a:pt x="121" y="11"/>
                  </a:cubicBezTo>
                  <a:cubicBezTo>
                    <a:pt x="121" y="19"/>
                    <a:pt x="121" y="19"/>
                    <a:pt x="121" y="19"/>
                  </a:cubicBezTo>
                  <a:cubicBezTo>
                    <a:pt x="126" y="19"/>
                    <a:pt x="126" y="19"/>
                    <a:pt x="126" y="19"/>
                  </a:cubicBezTo>
                  <a:cubicBezTo>
                    <a:pt x="126" y="10"/>
                    <a:pt x="126" y="10"/>
                    <a:pt x="126" y="10"/>
                  </a:cubicBezTo>
                  <a:cubicBezTo>
                    <a:pt x="126" y="7"/>
                    <a:pt x="124" y="6"/>
                    <a:pt x="122" y="6"/>
                  </a:cubicBezTo>
                  <a:cubicBezTo>
                    <a:pt x="120" y="6"/>
                    <a:pt x="119" y="6"/>
                    <a:pt x="118" y="7"/>
                  </a:cubicBezTo>
                  <a:cubicBezTo>
                    <a:pt x="117" y="6"/>
                    <a:pt x="116" y="6"/>
                    <a:pt x="114" y="6"/>
                  </a:cubicBezTo>
                  <a:cubicBezTo>
                    <a:pt x="112" y="6"/>
                    <a:pt x="111" y="6"/>
                    <a:pt x="110" y="7"/>
                  </a:cubicBezTo>
                  <a:cubicBezTo>
                    <a:pt x="110" y="6"/>
                    <a:pt x="110" y="6"/>
                    <a:pt x="110" y="6"/>
                  </a:cubicBezTo>
                  <a:cubicBezTo>
                    <a:pt x="106" y="6"/>
                    <a:pt x="106" y="6"/>
                    <a:pt x="106" y="6"/>
                  </a:cubicBezTo>
                  <a:lnTo>
                    <a:pt x="106" y="19"/>
                  </a:lnTo>
                  <a:close/>
                  <a:moveTo>
                    <a:pt x="128" y="25"/>
                  </a:moveTo>
                  <a:cubicBezTo>
                    <a:pt x="133" y="25"/>
                    <a:pt x="133" y="25"/>
                    <a:pt x="133" y="25"/>
                  </a:cubicBezTo>
                  <a:cubicBezTo>
                    <a:pt x="133" y="19"/>
                    <a:pt x="133" y="19"/>
                    <a:pt x="133" y="19"/>
                  </a:cubicBezTo>
                  <a:cubicBezTo>
                    <a:pt x="133" y="19"/>
                    <a:pt x="134" y="20"/>
                    <a:pt x="136" y="20"/>
                  </a:cubicBezTo>
                  <a:cubicBezTo>
                    <a:pt x="139" y="20"/>
                    <a:pt x="142" y="18"/>
                    <a:pt x="142" y="13"/>
                  </a:cubicBezTo>
                  <a:cubicBezTo>
                    <a:pt x="142" y="9"/>
                    <a:pt x="139" y="6"/>
                    <a:pt x="136" y="6"/>
                  </a:cubicBezTo>
                  <a:cubicBezTo>
                    <a:pt x="134" y="6"/>
                    <a:pt x="133" y="6"/>
                    <a:pt x="132" y="7"/>
                  </a:cubicBezTo>
                  <a:cubicBezTo>
                    <a:pt x="132" y="6"/>
                    <a:pt x="132" y="6"/>
                    <a:pt x="132" y="6"/>
                  </a:cubicBezTo>
                  <a:cubicBezTo>
                    <a:pt x="128" y="6"/>
                    <a:pt x="128" y="6"/>
                    <a:pt x="128" y="6"/>
                  </a:cubicBezTo>
                  <a:lnTo>
                    <a:pt x="128" y="25"/>
                  </a:lnTo>
                  <a:close/>
                  <a:moveTo>
                    <a:pt x="135" y="16"/>
                  </a:moveTo>
                  <a:cubicBezTo>
                    <a:pt x="134" y="16"/>
                    <a:pt x="133" y="16"/>
                    <a:pt x="133" y="15"/>
                  </a:cubicBezTo>
                  <a:cubicBezTo>
                    <a:pt x="133" y="10"/>
                    <a:pt x="133" y="10"/>
                    <a:pt x="133" y="10"/>
                  </a:cubicBezTo>
                  <a:cubicBezTo>
                    <a:pt x="133" y="10"/>
                    <a:pt x="134" y="9"/>
                    <a:pt x="135" y="9"/>
                  </a:cubicBezTo>
                  <a:cubicBezTo>
                    <a:pt x="136" y="9"/>
                    <a:pt x="138" y="11"/>
                    <a:pt x="138" y="13"/>
                  </a:cubicBezTo>
                  <a:cubicBezTo>
                    <a:pt x="138" y="15"/>
                    <a:pt x="136" y="16"/>
                    <a:pt x="135" y="16"/>
                  </a:cubicBezTo>
                  <a:moveTo>
                    <a:pt x="144" y="19"/>
                  </a:moveTo>
                  <a:cubicBezTo>
                    <a:pt x="149" y="19"/>
                    <a:pt x="149" y="19"/>
                    <a:pt x="149" y="19"/>
                  </a:cubicBezTo>
                  <a:cubicBezTo>
                    <a:pt x="149" y="0"/>
                    <a:pt x="149" y="0"/>
                    <a:pt x="149" y="0"/>
                  </a:cubicBezTo>
                  <a:cubicBezTo>
                    <a:pt x="144" y="0"/>
                    <a:pt x="144" y="0"/>
                    <a:pt x="144" y="0"/>
                  </a:cubicBezTo>
                  <a:lnTo>
                    <a:pt x="144" y="19"/>
                  </a:lnTo>
                  <a:close/>
                  <a:moveTo>
                    <a:pt x="158" y="20"/>
                  </a:moveTo>
                  <a:cubicBezTo>
                    <a:pt x="162" y="20"/>
                    <a:pt x="165" y="17"/>
                    <a:pt x="165" y="13"/>
                  </a:cubicBezTo>
                  <a:cubicBezTo>
                    <a:pt x="165" y="8"/>
                    <a:pt x="162" y="6"/>
                    <a:pt x="158" y="6"/>
                  </a:cubicBezTo>
                  <a:cubicBezTo>
                    <a:pt x="154" y="6"/>
                    <a:pt x="151" y="8"/>
                    <a:pt x="151" y="13"/>
                  </a:cubicBezTo>
                  <a:cubicBezTo>
                    <a:pt x="151" y="17"/>
                    <a:pt x="154" y="20"/>
                    <a:pt x="158" y="20"/>
                  </a:cubicBezTo>
                  <a:moveTo>
                    <a:pt x="158" y="16"/>
                  </a:moveTo>
                  <a:cubicBezTo>
                    <a:pt x="157" y="16"/>
                    <a:pt x="155" y="15"/>
                    <a:pt x="155" y="13"/>
                  </a:cubicBezTo>
                  <a:cubicBezTo>
                    <a:pt x="155" y="10"/>
                    <a:pt x="157" y="9"/>
                    <a:pt x="158" y="9"/>
                  </a:cubicBezTo>
                  <a:cubicBezTo>
                    <a:pt x="159" y="9"/>
                    <a:pt x="160" y="10"/>
                    <a:pt x="160" y="13"/>
                  </a:cubicBezTo>
                  <a:cubicBezTo>
                    <a:pt x="160" y="15"/>
                    <a:pt x="159" y="16"/>
                    <a:pt x="158" y="16"/>
                  </a:cubicBezTo>
                  <a:moveTo>
                    <a:pt x="169" y="5"/>
                  </a:moveTo>
                  <a:cubicBezTo>
                    <a:pt x="171" y="5"/>
                    <a:pt x="172" y="4"/>
                    <a:pt x="172" y="3"/>
                  </a:cubicBezTo>
                  <a:cubicBezTo>
                    <a:pt x="172" y="1"/>
                    <a:pt x="171" y="0"/>
                    <a:pt x="169" y="0"/>
                  </a:cubicBezTo>
                  <a:cubicBezTo>
                    <a:pt x="168" y="0"/>
                    <a:pt x="167" y="1"/>
                    <a:pt x="167" y="3"/>
                  </a:cubicBezTo>
                  <a:cubicBezTo>
                    <a:pt x="167" y="4"/>
                    <a:pt x="168" y="5"/>
                    <a:pt x="169" y="5"/>
                  </a:cubicBezTo>
                  <a:moveTo>
                    <a:pt x="167" y="19"/>
                  </a:moveTo>
                  <a:cubicBezTo>
                    <a:pt x="172" y="19"/>
                    <a:pt x="172" y="19"/>
                    <a:pt x="172" y="19"/>
                  </a:cubicBezTo>
                  <a:cubicBezTo>
                    <a:pt x="172" y="6"/>
                    <a:pt x="172" y="6"/>
                    <a:pt x="172" y="6"/>
                  </a:cubicBezTo>
                  <a:cubicBezTo>
                    <a:pt x="167" y="6"/>
                    <a:pt x="167" y="6"/>
                    <a:pt x="167" y="6"/>
                  </a:cubicBezTo>
                  <a:lnTo>
                    <a:pt x="167" y="19"/>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noAutofit/>
            </a:bodyPr>
            <a:lstStyle/>
            <a:p>
              <a:endParaRPr lang="fr-FR"/>
            </a:p>
          </p:txBody>
        </p:sp>
      </p:grpSp>
      <p:sp>
        <p:nvSpPr>
          <p:cNvPr id="2" name="Espace réservé du titre 1">
            <a:extLst>
              <a:ext uri="{FF2B5EF4-FFF2-40B4-BE49-F238E27FC236}">
                <a16:creationId xmlns:a16="http://schemas.microsoft.com/office/drawing/2014/main" id="{DDF6B301-33A3-4F65-9C81-F7FCD0F560AA}"/>
              </a:ext>
            </a:extLst>
          </p:cNvPr>
          <p:cNvSpPr>
            <a:spLocks noGrp="1"/>
          </p:cNvSpPr>
          <p:nvPr>
            <p:ph type="title"/>
          </p:nvPr>
        </p:nvSpPr>
        <p:spPr>
          <a:xfrm>
            <a:off x="647700" y="1943099"/>
            <a:ext cx="6372225" cy="771526"/>
          </a:xfrm>
          <a:prstGeom prst="rect">
            <a:avLst/>
          </a:prstGeom>
        </p:spPr>
        <p:txBody>
          <a:bodyPr vert="horz" lIns="0" tIns="0" rIns="0" bIns="0" rtlCol="0" anchor="t">
            <a:noAutofit/>
          </a:bodyPr>
          <a:lstStyle/>
          <a:p>
            <a:r>
              <a:rPr lang="fr-FR" dirty="0"/>
              <a:t>Titre</a:t>
            </a:r>
          </a:p>
        </p:txBody>
      </p:sp>
      <p:sp>
        <p:nvSpPr>
          <p:cNvPr id="3" name="Espace réservé du texte 2">
            <a:extLst>
              <a:ext uri="{FF2B5EF4-FFF2-40B4-BE49-F238E27FC236}">
                <a16:creationId xmlns:a16="http://schemas.microsoft.com/office/drawing/2014/main" id="{AEF9C538-E5A7-4A63-BB6B-8FCE87B0A0C4}"/>
              </a:ext>
            </a:extLst>
          </p:cNvPr>
          <p:cNvSpPr>
            <a:spLocks noGrp="1"/>
          </p:cNvSpPr>
          <p:nvPr>
            <p:ph type="body" idx="1"/>
          </p:nvPr>
        </p:nvSpPr>
        <p:spPr>
          <a:xfrm>
            <a:off x="665162" y="2895600"/>
            <a:ext cx="6372225" cy="2400300"/>
          </a:xfrm>
          <a:prstGeom prst="rect">
            <a:avLst/>
          </a:prstGeom>
        </p:spPr>
        <p:txBody>
          <a:bodyPr vert="horz" lIns="0" tIns="0" rIns="0" bIns="0" rtlCol="0">
            <a:no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a:extLst>
              <a:ext uri="{FF2B5EF4-FFF2-40B4-BE49-F238E27FC236}">
                <a16:creationId xmlns:a16="http://schemas.microsoft.com/office/drawing/2014/main" id="{FE5CD9A4-8BEB-4FB9-AC05-EFC78FC0EE49}"/>
              </a:ext>
            </a:extLst>
          </p:cNvPr>
          <p:cNvSpPr>
            <a:spLocks noGrp="1"/>
          </p:cNvSpPr>
          <p:nvPr>
            <p:ph type="sldNum" sz="quarter" idx="4"/>
          </p:nvPr>
        </p:nvSpPr>
        <p:spPr>
          <a:xfrm>
            <a:off x="5339020" y="10258925"/>
            <a:ext cx="1763622" cy="220041"/>
          </a:xfrm>
          <a:prstGeom prst="rect">
            <a:avLst/>
          </a:prstGeom>
        </p:spPr>
        <p:txBody>
          <a:bodyPr vert="horz" lIns="91440" tIns="45720" rIns="91440" bIns="45720" rtlCol="0" anchor="ctr">
            <a:noAutofit/>
          </a:bodyPr>
          <a:lstStyle>
            <a:lvl1pPr algn="r">
              <a:defRPr sz="800" b="1">
                <a:solidFill>
                  <a:schemeClr val="tx1"/>
                </a:solidFill>
              </a:defRPr>
            </a:lvl1pPr>
          </a:lstStyle>
          <a:p>
            <a:fld id="{0D1376BF-DE4D-4B91-9531-AD8099962EB9}" type="slidenum">
              <a:rPr lang="fr-FR" smtClean="0"/>
              <a:pPr/>
              <a:t>‹N°›</a:t>
            </a:fld>
            <a:endParaRPr lang="fr-FR" dirty="0"/>
          </a:p>
        </p:txBody>
      </p:sp>
      <p:grpSp>
        <p:nvGrpSpPr>
          <p:cNvPr id="105" name="Groupe 104">
            <a:extLst>
              <a:ext uri="{FF2B5EF4-FFF2-40B4-BE49-F238E27FC236}">
                <a16:creationId xmlns:a16="http://schemas.microsoft.com/office/drawing/2014/main" id="{75B358BC-F910-4CCD-96D4-297E104BDE35}"/>
              </a:ext>
            </a:extLst>
          </p:cNvPr>
          <p:cNvGrpSpPr/>
          <p:nvPr userDrawn="1"/>
        </p:nvGrpSpPr>
        <p:grpSpPr>
          <a:xfrm>
            <a:off x="671514" y="484188"/>
            <a:ext cx="2991058" cy="725487"/>
            <a:chOff x="671514" y="484188"/>
            <a:chExt cx="2991058" cy="725487"/>
          </a:xfrm>
        </p:grpSpPr>
        <p:sp>
          <p:nvSpPr>
            <p:cNvPr id="34" name="Freeform 5">
              <a:extLst>
                <a:ext uri="{FF2B5EF4-FFF2-40B4-BE49-F238E27FC236}">
                  <a16:creationId xmlns:a16="http://schemas.microsoft.com/office/drawing/2014/main" id="{6B492749-D6A1-424D-8C36-453262D973EE}"/>
                </a:ext>
              </a:extLst>
            </p:cNvPr>
            <p:cNvSpPr>
              <a:spLocks/>
            </p:cNvSpPr>
            <p:nvPr/>
          </p:nvSpPr>
          <p:spPr bwMode="auto">
            <a:xfrm>
              <a:off x="671514" y="484188"/>
              <a:ext cx="77787" cy="177800"/>
            </a:xfrm>
            <a:custGeom>
              <a:avLst/>
              <a:gdLst>
                <a:gd name="T0" fmla="*/ 0 w 49"/>
                <a:gd name="T1" fmla="*/ 0 h 112"/>
                <a:gd name="T2" fmla="*/ 49 w 49"/>
                <a:gd name="T3" fmla="*/ 0 h 112"/>
                <a:gd name="T4" fmla="*/ 49 w 49"/>
                <a:gd name="T5" fmla="*/ 8 h 112"/>
                <a:gd name="T6" fmla="*/ 8 w 49"/>
                <a:gd name="T7" fmla="*/ 8 h 112"/>
                <a:gd name="T8" fmla="*/ 8 w 49"/>
                <a:gd name="T9" fmla="*/ 53 h 112"/>
                <a:gd name="T10" fmla="*/ 46 w 49"/>
                <a:gd name="T11" fmla="*/ 53 h 112"/>
                <a:gd name="T12" fmla="*/ 46 w 49"/>
                <a:gd name="T13" fmla="*/ 61 h 112"/>
                <a:gd name="T14" fmla="*/ 8 w 49"/>
                <a:gd name="T15" fmla="*/ 61 h 112"/>
                <a:gd name="T16" fmla="*/ 8 w 49"/>
                <a:gd name="T17" fmla="*/ 112 h 112"/>
                <a:gd name="T18" fmla="*/ 0 w 49"/>
                <a:gd name="T19" fmla="*/ 112 h 112"/>
                <a:gd name="T20" fmla="*/ 0 w 49"/>
                <a:gd name="T21"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112">
                  <a:moveTo>
                    <a:pt x="0" y="0"/>
                  </a:moveTo>
                  <a:lnTo>
                    <a:pt x="49" y="0"/>
                  </a:lnTo>
                  <a:lnTo>
                    <a:pt x="49" y="8"/>
                  </a:lnTo>
                  <a:lnTo>
                    <a:pt x="8" y="8"/>
                  </a:lnTo>
                  <a:lnTo>
                    <a:pt x="8" y="53"/>
                  </a:lnTo>
                  <a:lnTo>
                    <a:pt x="46" y="53"/>
                  </a:lnTo>
                  <a:lnTo>
                    <a:pt x="46" y="61"/>
                  </a:lnTo>
                  <a:lnTo>
                    <a:pt x="8" y="61"/>
                  </a:lnTo>
                  <a:lnTo>
                    <a:pt x="8" y="112"/>
                  </a:lnTo>
                  <a:lnTo>
                    <a:pt x="0" y="1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35" name="Rectangle 6">
              <a:extLst>
                <a:ext uri="{FF2B5EF4-FFF2-40B4-BE49-F238E27FC236}">
                  <a16:creationId xmlns:a16="http://schemas.microsoft.com/office/drawing/2014/main" id="{9CDC5ED8-3B61-4063-8C3A-726E86501944}"/>
                </a:ext>
              </a:extLst>
            </p:cNvPr>
            <p:cNvSpPr>
              <a:spLocks noChangeArrowheads="1"/>
            </p:cNvSpPr>
            <p:nvPr/>
          </p:nvSpPr>
          <p:spPr bwMode="auto">
            <a:xfrm>
              <a:off x="796926" y="484188"/>
              <a:ext cx="12700" cy="177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36" name="Freeform 7">
              <a:extLst>
                <a:ext uri="{FF2B5EF4-FFF2-40B4-BE49-F238E27FC236}">
                  <a16:creationId xmlns:a16="http://schemas.microsoft.com/office/drawing/2014/main" id="{DB5AC715-402C-4910-9B93-DB9C277627AF}"/>
                </a:ext>
              </a:extLst>
            </p:cNvPr>
            <p:cNvSpPr>
              <a:spLocks/>
            </p:cNvSpPr>
            <p:nvPr/>
          </p:nvSpPr>
          <p:spPr bwMode="auto">
            <a:xfrm>
              <a:off x="860426" y="484188"/>
              <a:ext cx="131762" cy="177800"/>
            </a:xfrm>
            <a:custGeom>
              <a:avLst/>
              <a:gdLst>
                <a:gd name="T0" fmla="*/ 0 w 41"/>
                <a:gd name="T1" fmla="*/ 28 h 55"/>
                <a:gd name="T2" fmla="*/ 27 w 41"/>
                <a:gd name="T3" fmla="*/ 0 h 55"/>
                <a:gd name="T4" fmla="*/ 39 w 41"/>
                <a:gd name="T5" fmla="*/ 3 h 55"/>
                <a:gd name="T6" fmla="*/ 38 w 41"/>
                <a:gd name="T7" fmla="*/ 6 h 55"/>
                <a:gd name="T8" fmla="*/ 27 w 41"/>
                <a:gd name="T9" fmla="*/ 4 h 55"/>
                <a:gd name="T10" fmla="*/ 5 w 41"/>
                <a:gd name="T11" fmla="*/ 28 h 55"/>
                <a:gd name="T12" fmla="*/ 26 w 41"/>
                <a:gd name="T13" fmla="*/ 51 h 55"/>
                <a:gd name="T14" fmla="*/ 39 w 41"/>
                <a:gd name="T15" fmla="*/ 47 h 55"/>
                <a:gd name="T16" fmla="*/ 41 w 41"/>
                <a:gd name="T17" fmla="*/ 51 h 55"/>
                <a:gd name="T18" fmla="*/ 26 w 41"/>
                <a:gd name="T19" fmla="*/ 55 h 55"/>
                <a:gd name="T20" fmla="*/ 0 w 41"/>
                <a:gd name="T21"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55">
                  <a:moveTo>
                    <a:pt x="0" y="28"/>
                  </a:moveTo>
                  <a:cubicBezTo>
                    <a:pt x="0" y="12"/>
                    <a:pt x="11" y="0"/>
                    <a:pt x="27" y="0"/>
                  </a:cubicBezTo>
                  <a:cubicBezTo>
                    <a:pt x="33" y="0"/>
                    <a:pt x="36" y="1"/>
                    <a:pt x="39" y="3"/>
                  </a:cubicBezTo>
                  <a:cubicBezTo>
                    <a:pt x="38" y="6"/>
                    <a:pt x="38" y="6"/>
                    <a:pt x="38" y="6"/>
                  </a:cubicBezTo>
                  <a:cubicBezTo>
                    <a:pt x="35" y="5"/>
                    <a:pt x="31" y="4"/>
                    <a:pt x="27" y="4"/>
                  </a:cubicBezTo>
                  <a:cubicBezTo>
                    <a:pt x="13" y="4"/>
                    <a:pt x="5" y="14"/>
                    <a:pt x="5" y="28"/>
                  </a:cubicBezTo>
                  <a:cubicBezTo>
                    <a:pt x="5" y="41"/>
                    <a:pt x="14" y="51"/>
                    <a:pt x="26" y="51"/>
                  </a:cubicBezTo>
                  <a:cubicBezTo>
                    <a:pt x="31" y="51"/>
                    <a:pt x="36" y="49"/>
                    <a:pt x="39" y="47"/>
                  </a:cubicBezTo>
                  <a:cubicBezTo>
                    <a:pt x="41" y="51"/>
                    <a:pt x="41" y="51"/>
                    <a:pt x="41" y="51"/>
                  </a:cubicBezTo>
                  <a:cubicBezTo>
                    <a:pt x="37" y="53"/>
                    <a:pt x="33" y="55"/>
                    <a:pt x="26" y="55"/>
                  </a:cubicBezTo>
                  <a:cubicBezTo>
                    <a:pt x="10" y="55"/>
                    <a:pt x="0" y="43"/>
                    <a:pt x="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37" name="Freeform 8">
              <a:extLst>
                <a:ext uri="{FF2B5EF4-FFF2-40B4-BE49-F238E27FC236}">
                  <a16:creationId xmlns:a16="http://schemas.microsoft.com/office/drawing/2014/main" id="{9071184B-FDDB-410A-8D9C-3E65FB6136DB}"/>
                </a:ext>
              </a:extLst>
            </p:cNvPr>
            <p:cNvSpPr>
              <a:spLocks/>
            </p:cNvSpPr>
            <p:nvPr/>
          </p:nvSpPr>
          <p:spPr bwMode="auto">
            <a:xfrm>
              <a:off x="1038226" y="484188"/>
              <a:ext cx="131762" cy="177800"/>
            </a:xfrm>
            <a:custGeom>
              <a:avLst/>
              <a:gdLst>
                <a:gd name="T0" fmla="*/ 0 w 83"/>
                <a:gd name="T1" fmla="*/ 0 h 112"/>
                <a:gd name="T2" fmla="*/ 8 w 83"/>
                <a:gd name="T3" fmla="*/ 0 h 112"/>
                <a:gd name="T4" fmla="*/ 8 w 83"/>
                <a:gd name="T5" fmla="*/ 51 h 112"/>
                <a:gd name="T6" fmla="*/ 74 w 83"/>
                <a:gd name="T7" fmla="*/ 51 h 112"/>
                <a:gd name="T8" fmla="*/ 74 w 83"/>
                <a:gd name="T9" fmla="*/ 0 h 112"/>
                <a:gd name="T10" fmla="*/ 83 w 83"/>
                <a:gd name="T11" fmla="*/ 0 h 112"/>
                <a:gd name="T12" fmla="*/ 83 w 83"/>
                <a:gd name="T13" fmla="*/ 112 h 112"/>
                <a:gd name="T14" fmla="*/ 74 w 83"/>
                <a:gd name="T15" fmla="*/ 112 h 112"/>
                <a:gd name="T16" fmla="*/ 74 w 83"/>
                <a:gd name="T17" fmla="*/ 59 h 112"/>
                <a:gd name="T18" fmla="*/ 8 w 83"/>
                <a:gd name="T19" fmla="*/ 59 h 112"/>
                <a:gd name="T20" fmla="*/ 8 w 83"/>
                <a:gd name="T21" fmla="*/ 112 h 112"/>
                <a:gd name="T22" fmla="*/ 0 w 83"/>
                <a:gd name="T23" fmla="*/ 112 h 112"/>
                <a:gd name="T24" fmla="*/ 0 w 83"/>
                <a:gd name="T2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112">
                  <a:moveTo>
                    <a:pt x="0" y="0"/>
                  </a:moveTo>
                  <a:lnTo>
                    <a:pt x="8" y="0"/>
                  </a:lnTo>
                  <a:lnTo>
                    <a:pt x="8" y="51"/>
                  </a:lnTo>
                  <a:lnTo>
                    <a:pt x="74" y="51"/>
                  </a:lnTo>
                  <a:lnTo>
                    <a:pt x="74" y="0"/>
                  </a:lnTo>
                  <a:lnTo>
                    <a:pt x="83" y="0"/>
                  </a:lnTo>
                  <a:lnTo>
                    <a:pt x="83" y="112"/>
                  </a:lnTo>
                  <a:lnTo>
                    <a:pt x="74" y="112"/>
                  </a:lnTo>
                  <a:lnTo>
                    <a:pt x="74" y="59"/>
                  </a:lnTo>
                  <a:lnTo>
                    <a:pt x="8" y="59"/>
                  </a:lnTo>
                  <a:lnTo>
                    <a:pt x="8" y="112"/>
                  </a:lnTo>
                  <a:lnTo>
                    <a:pt x="0" y="1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38" name="Freeform 9">
              <a:extLst>
                <a:ext uri="{FF2B5EF4-FFF2-40B4-BE49-F238E27FC236}">
                  <a16:creationId xmlns:a16="http://schemas.microsoft.com/office/drawing/2014/main" id="{FFF5A327-01F3-4FBA-BF90-23E951D371EA}"/>
                </a:ext>
              </a:extLst>
            </p:cNvPr>
            <p:cNvSpPr>
              <a:spLocks/>
            </p:cNvSpPr>
            <p:nvPr/>
          </p:nvSpPr>
          <p:spPr bwMode="auto">
            <a:xfrm>
              <a:off x="1233489" y="484188"/>
              <a:ext cx="87312" cy="177800"/>
            </a:xfrm>
            <a:custGeom>
              <a:avLst/>
              <a:gdLst>
                <a:gd name="T0" fmla="*/ 0 w 55"/>
                <a:gd name="T1" fmla="*/ 0 h 112"/>
                <a:gd name="T2" fmla="*/ 53 w 55"/>
                <a:gd name="T3" fmla="*/ 0 h 112"/>
                <a:gd name="T4" fmla="*/ 53 w 55"/>
                <a:gd name="T5" fmla="*/ 8 h 112"/>
                <a:gd name="T6" fmla="*/ 10 w 55"/>
                <a:gd name="T7" fmla="*/ 8 h 112"/>
                <a:gd name="T8" fmla="*/ 10 w 55"/>
                <a:gd name="T9" fmla="*/ 51 h 112"/>
                <a:gd name="T10" fmla="*/ 51 w 55"/>
                <a:gd name="T11" fmla="*/ 51 h 112"/>
                <a:gd name="T12" fmla="*/ 51 w 55"/>
                <a:gd name="T13" fmla="*/ 59 h 112"/>
                <a:gd name="T14" fmla="*/ 10 w 55"/>
                <a:gd name="T15" fmla="*/ 59 h 112"/>
                <a:gd name="T16" fmla="*/ 10 w 55"/>
                <a:gd name="T17" fmla="*/ 104 h 112"/>
                <a:gd name="T18" fmla="*/ 55 w 55"/>
                <a:gd name="T19" fmla="*/ 104 h 112"/>
                <a:gd name="T20" fmla="*/ 55 w 55"/>
                <a:gd name="T21" fmla="*/ 112 h 112"/>
                <a:gd name="T22" fmla="*/ 0 w 55"/>
                <a:gd name="T23" fmla="*/ 112 h 112"/>
                <a:gd name="T24" fmla="*/ 0 w 55"/>
                <a:gd name="T2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12">
                  <a:moveTo>
                    <a:pt x="0" y="0"/>
                  </a:moveTo>
                  <a:lnTo>
                    <a:pt x="53" y="0"/>
                  </a:lnTo>
                  <a:lnTo>
                    <a:pt x="53" y="8"/>
                  </a:lnTo>
                  <a:lnTo>
                    <a:pt x="10" y="8"/>
                  </a:lnTo>
                  <a:lnTo>
                    <a:pt x="10" y="51"/>
                  </a:lnTo>
                  <a:lnTo>
                    <a:pt x="51" y="51"/>
                  </a:lnTo>
                  <a:lnTo>
                    <a:pt x="51" y="59"/>
                  </a:lnTo>
                  <a:lnTo>
                    <a:pt x="10" y="59"/>
                  </a:lnTo>
                  <a:lnTo>
                    <a:pt x="10" y="104"/>
                  </a:lnTo>
                  <a:lnTo>
                    <a:pt x="55" y="104"/>
                  </a:lnTo>
                  <a:lnTo>
                    <a:pt x="55" y="112"/>
                  </a:lnTo>
                  <a:lnTo>
                    <a:pt x="0" y="1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39" name="Freeform 10">
              <a:extLst>
                <a:ext uri="{FF2B5EF4-FFF2-40B4-BE49-F238E27FC236}">
                  <a16:creationId xmlns:a16="http://schemas.microsoft.com/office/drawing/2014/main" id="{2BDEF5A3-6107-4F59-8B57-4AB2CA0E9BFC}"/>
                </a:ext>
              </a:extLst>
            </p:cNvPr>
            <p:cNvSpPr>
              <a:spLocks/>
            </p:cNvSpPr>
            <p:nvPr/>
          </p:nvSpPr>
          <p:spPr bwMode="auto">
            <a:xfrm>
              <a:off x="1438276" y="484188"/>
              <a:ext cx="93662" cy="177800"/>
            </a:xfrm>
            <a:custGeom>
              <a:avLst/>
              <a:gdLst>
                <a:gd name="T0" fmla="*/ 0 w 29"/>
                <a:gd name="T1" fmla="*/ 1 h 55"/>
                <a:gd name="T2" fmla="*/ 12 w 29"/>
                <a:gd name="T3" fmla="*/ 0 h 55"/>
                <a:gd name="T4" fmla="*/ 29 w 29"/>
                <a:gd name="T5" fmla="*/ 15 h 55"/>
                <a:gd name="T6" fmla="*/ 12 w 29"/>
                <a:gd name="T7" fmla="*/ 32 h 55"/>
                <a:gd name="T8" fmla="*/ 11 w 29"/>
                <a:gd name="T9" fmla="*/ 28 h 55"/>
                <a:gd name="T10" fmla="*/ 25 w 29"/>
                <a:gd name="T11" fmla="*/ 15 h 55"/>
                <a:gd name="T12" fmla="*/ 13 w 29"/>
                <a:gd name="T13" fmla="*/ 4 h 55"/>
                <a:gd name="T14" fmla="*/ 5 w 29"/>
                <a:gd name="T15" fmla="*/ 5 h 55"/>
                <a:gd name="T16" fmla="*/ 5 w 29"/>
                <a:gd name="T17" fmla="*/ 55 h 55"/>
                <a:gd name="T18" fmla="*/ 0 w 29"/>
                <a:gd name="T19" fmla="*/ 55 h 55"/>
                <a:gd name="T20" fmla="*/ 0 w 29"/>
                <a:gd name="T21"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55">
                  <a:moveTo>
                    <a:pt x="0" y="1"/>
                  </a:moveTo>
                  <a:cubicBezTo>
                    <a:pt x="4" y="1"/>
                    <a:pt x="8" y="0"/>
                    <a:pt x="12" y="0"/>
                  </a:cubicBezTo>
                  <a:cubicBezTo>
                    <a:pt x="23" y="0"/>
                    <a:pt x="29" y="6"/>
                    <a:pt x="29" y="15"/>
                  </a:cubicBezTo>
                  <a:cubicBezTo>
                    <a:pt x="29" y="27"/>
                    <a:pt x="21" y="32"/>
                    <a:pt x="12" y="32"/>
                  </a:cubicBezTo>
                  <a:cubicBezTo>
                    <a:pt x="11" y="28"/>
                    <a:pt x="11" y="28"/>
                    <a:pt x="11" y="28"/>
                  </a:cubicBezTo>
                  <a:cubicBezTo>
                    <a:pt x="19" y="28"/>
                    <a:pt x="25" y="25"/>
                    <a:pt x="25" y="15"/>
                  </a:cubicBezTo>
                  <a:cubicBezTo>
                    <a:pt x="25" y="8"/>
                    <a:pt x="19" y="4"/>
                    <a:pt x="13" y="4"/>
                  </a:cubicBezTo>
                  <a:cubicBezTo>
                    <a:pt x="9" y="4"/>
                    <a:pt x="7" y="4"/>
                    <a:pt x="5" y="5"/>
                  </a:cubicBezTo>
                  <a:cubicBezTo>
                    <a:pt x="5" y="55"/>
                    <a:pt x="5" y="55"/>
                    <a:pt x="5" y="55"/>
                  </a:cubicBezTo>
                  <a:cubicBezTo>
                    <a:pt x="0" y="55"/>
                    <a:pt x="0" y="55"/>
                    <a:pt x="0" y="55"/>
                  </a:cubicBezTo>
                  <a:lnTo>
                    <a:pt x="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0" name="Freeform 11">
              <a:extLst>
                <a:ext uri="{FF2B5EF4-FFF2-40B4-BE49-F238E27FC236}">
                  <a16:creationId xmlns:a16="http://schemas.microsoft.com/office/drawing/2014/main" id="{E40197D8-509C-4476-91A3-022070491AF7}"/>
                </a:ext>
              </a:extLst>
            </p:cNvPr>
            <p:cNvSpPr>
              <a:spLocks/>
            </p:cNvSpPr>
            <p:nvPr/>
          </p:nvSpPr>
          <p:spPr bwMode="auto">
            <a:xfrm>
              <a:off x="1579564" y="484188"/>
              <a:ext cx="109537" cy="177800"/>
            </a:xfrm>
            <a:custGeom>
              <a:avLst/>
              <a:gdLst>
                <a:gd name="T0" fmla="*/ 12 w 34"/>
                <a:gd name="T1" fmla="*/ 28 h 55"/>
                <a:gd name="T2" fmla="*/ 25 w 34"/>
                <a:gd name="T3" fmla="*/ 15 h 55"/>
                <a:gd name="T4" fmla="*/ 12 w 34"/>
                <a:gd name="T5" fmla="*/ 4 h 55"/>
                <a:gd name="T6" fmla="*/ 5 w 34"/>
                <a:gd name="T7" fmla="*/ 5 h 55"/>
                <a:gd name="T8" fmla="*/ 5 w 34"/>
                <a:gd name="T9" fmla="*/ 55 h 55"/>
                <a:gd name="T10" fmla="*/ 0 w 34"/>
                <a:gd name="T11" fmla="*/ 55 h 55"/>
                <a:gd name="T12" fmla="*/ 0 w 34"/>
                <a:gd name="T13" fmla="*/ 1 h 55"/>
                <a:gd name="T14" fmla="*/ 12 w 34"/>
                <a:gd name="T15" fmla="*/ 0 h 55"/>
                <a:gd name="T16" fmla="*/ 29 w 34"/>
                <a:gd name="T17" fmla="*/ 15 h 55"/>
                <a:gd name="T18" fmla="*/ 19 w 34"/>
                <a:gd name="T19" fmla="*/ 29 h 55"/>
                <a:gd name="T20" fmla="*/ 34 w 34"/>
                <a:gd name="T21" fmla="*/ 52 h 55"/>
                <a:gd name="T22" fmla="*/ 30 w 34"/>
                <a:gd name="T23" fmla="*/ 55 h 55"/>
                <a:gd name="T24" fmla="*/ 12 w 34"/>
                <a:gd name="T2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5">
                  <a:moveTo>
                    <a:pt x="12" y="28"/>
                  </a:moveTo>
                  <a:cubicBezTo>
                    <a:pt x="19" y="26"/>
                    <a:pt x="25" y="23"/>
                    <a:pt x="25" y="15"/>
                  </a:cubicBezTo>
                  <a:cubicBezTo>
                    <a:pt x="25" y="8"/>
                    <a:pt x="20" y="4"/>
                    <a:pt x="12" y="4"/>
                  </a:cubicBezTo>
                  <a:cubicBezTo>
                    <a:pt x="9" y="4"/>
                    <a:pt x="7" y="4"/>
                    <a:pt x="5" y="5"/>
                  </a:cubicBezTo>
                  <a:cubicBezTo>
                    <a:pt x="5" y="55"/>
                    <a:pt x="5" y="55"/>
                    <a:pt x="5" y="55"/>
                  </a:cubicBezTo>
                  <a:cubicBezTo>
                    <a:pt x="0" y="55"/>
                    <a:pt x="0" y="55"/>
                    <a:pt x="0" y="55"/>
                  </a:cubicBezTo>
                  <a:cubicBezTo>
                    <a:pt x="0" y="1"/>
                    <a:pt x="0" y="1"/>
                    <a:pt x="0" y="1"/>
                  </a:cubicBezTo>
                  <a:cubicBezTo>
                    <a:pt x="4" y="1"/>
                    <a:pt x="8" y="0"/>
                    <a:pt x="12" y="0"/>
                  </a:cubicBezTo>
                  <a:cubicBezTo>
                    <a:pt x="23" y="0"/>
                    <a:pt x="29" y="6"/>
                    <a:pt x="29" y="15"/>
                  </a:cubicBezTo>
                  <a:cubicBezTo>
                    <a:pt x="29" y="23"/>
                    <a:pt x="23" y="28"/>
                    <a:pt x="19" y="29"/>
                  </a:cubicBezTo>
                  <a:cubicBezTo>
                    <a:pt x="34" y="52"/>
                    <a:pt x="34" y="52"/>
                    <a:pt x="34" y="52"/>
                  </a:cubicBezTo>
                  <a:cubicBezTo>
                    <a:pt x="30" y="55"/>
                    <a:pt x="30" y="55"/>
                    <a:pt x="30" y="55"/>
                  </a:cubicBezTo>
                  <a:lnTo>
                    <a:pt x="12"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1" name="Freeform 12">
              <a:extLst>
                <a:ext uri="{FF2B5EF4-FFF2-40B4-BE49-F238E27FC236}">
                  <a16:creationId xmlns:a16="http://schemas.microsoft.com/office/drawing/2014/main" id="{E11AC09C-CAF5-4AED-B500-ABE73A238A11}"/>
                </a:ext>
              </a:extLst>
            </p:cNvPr>
            <p:cNvSpPr>
              <a:spLocks noEditPoints="1"/>
            </p:cNvSpPr>
            <p:nvPr/>
          </p:nvSpPr>
          <p:spPr bwMode="auto">
            <a:xfrm>
              <a:off x="1717676" y="484188"/>
              <a:ext cx="138112" cy="177800"/>
            </a:xfrm>
            <a:custGeom>
              <a:avLst/>
              <a:gdLst>
                <a:gd name="T0" fmla="*/ 0 w 87"/>
                <a:gd name="T1" fmla="*/ 110 h 112"/>
                <a:gd name="T2" fmla="*/ 41 w 87"/>
                <a:gd name="T3" fmla="*/ 0 h 112"/>
                <a:gd name="T4" fmla="*/ 47 w 87"/>
                <a:gd name="T5" fmla="*/ 0 h 112"/>
                <a:gd name="T6" fmla="*/ 87 w 87"/>
                <a:gd name="T7" fmla="*/ 110 h 112"/>
                <a:gd name="T8" fmla="*/ 79 w 87"/>
                <a:gd name="T9" fmla="*/ 112 h 112"/>
                <a:gd name="T10" fmla="*/ 67 w 87"/>
                <a:gd name="T11" fmla="*/ 78 h 112"/>
                <a:gd name="T12" fmla="*/ 23 w 87"/>
                <a:gd name="T13" fmla="*/ 78 h 112"/>
                <a:gd name="T14" fmla="*/ 9 w 87"/>
                <a:gd name="T15" fmla="*/ 112 h 112"/>
                <a:gd name="T16" fmla="*/ 0 w 87"/>
                <a:gd name="T17" fmla="*/ 110 h 112"/>
                <a:gd name="T18" fmla="*/ 63 w 87"/>
                <a:gd name="T19" fmla="*/ 69 h 112"/>
                <a:gd name="T20" fmla="*/ 45 w 87"/>
                <a:gd name="T21" fmla="*/ 14 h 112"/>
                <a:gd name="T22" fmla="*/ 25 w 87"/>
                <a:gd name="T23" fmla="*/ 69 h 112"/>
                <a:gd name="T24" fmla="*/ 63 w 87"/>
                <a:gd name="T25" fmla="*/ 6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7" h="112">
                  <a:moveTo>
                    <a:pt x="0" y="110"/>
                  </a:moveTo>
                  <a:lnTo>
                    <a:pt x="41" y="0"/>
                  </a:lnTo>
                  <a:lnTo>
                    <a:pt x="47" y="0"/>
                  </a:lnTo>
                  <a:lnTo>
                    <a:pt x="87" y="110"/>
                  </a:lnTo>
                  <a:lnTo>
                    <a:pt x="79" y="112"/>
                  </a:lnTo>
                  <a:lnTo>
                    <a:pt x="67" y="78"/>
                  </a:lnTo>
                  <a:lnTo>
                    <a:pt x="23" y="78"/>
                  </a:lnTo>
                  <a:lnTo>
                    <a:pt x="9" y="112"/>
                  </a:lnTo>
                  <a:lnTo>
                    <a:pt x="0" y="110"/>
                  </a:lnTo>
                  <a:close/>
                  <a:moveTo>
                    <a:pt x="63" y="69"/>
                  </a:moveTo>
                  <a:lnTo>
                    <a:pt x="45" y="14"/>
                  </a:lnTo>
                  <a:lnTo>
                    <a:pt x="25" y="69"/>
                  </a:lnTo>
                  <a:lnTo>
                    <a:pt x="63" y="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2" name="Freeform 13">
              <a:extLst>
                <a:ext uri="{FF2B5EF4-FFF2-40B4-BE49-F238E27FC236}">
                  <a16:creationId xmlns:a16="http://schemas.microsoft.com/office/drawing/2014/main" id="{E31A8ADC-A1C1-4B54-922D-92BFADFE0987}"/>
                </a:ext>
              </a:extLst>
            </p:cNvPr>
            <p:cNvSpPr>
              <a:spLocks/>
            </p:cNvSpPr>
            <p:nvPr/>
          </p:nvSpPr>
          <p:spPr bwMode="auto">
            <a:xfrm>
              <a:off x="1870076" y="484188"/>
              <a:ext cx="114300" cy="177800"/>
            </a:xfrm>
            <a:custGeom>
              <a:avLst/>
              <a:gdLst>
                <a:gd name="T0" fmla="*/ 32 w 72"/>
                <a:gd name="T1" fmla="*/ 8 h 112"/>
                <a:gd name="T2" fmla="*/ 0 w 72"/>
                <a:gd name="T3" fmla="*/ 8 h 112"/>
                <a:gd name="T4" fmla="*/ 0 w 72"/>
                <a:gd name="T5" fmla="*/ 0 h 112"/>
                <a:gd name="T6" fmla="*/ 72 w 72"/>
                <a:gd name="T7" fmla="*/ 0 h 112"/>
                <a:gd name="T8" fmla="*/ 72 w 72"/>
                <a:gd name="T9" fmla="*/ 8 h 112"/>
                <a:gd name="T10" fmla="*/ 40 w 72"/>
                <a:gd name="T11" fmla="*/ 8 h 112"/>
                <a:gd name="T12" fmla="*/ 40 w 72"/>
                <a:gd name="T13" fmla="*/ 112 h 112"/>
                <a:gd name="T14" fmla="*/ 32 w 72"/>
                <a:gd name="T15" fmla="*/ 112 h 112"/>
                <a:gd name="T16" fmla="*/ 32 w 72"/>
                <a:gd name="T17"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2" h="112">
                  <a:moveTo>
                    <a:pt x="32" y="8"/>
                  </a:moveTo>
                  <a:lnTo>
                    <a:pt x="0" y="8"/>
                  </a:lnTo>
                  <a:lnTo>
                    <a:pt x="0" y="0"/>
                  </a:lnTo>
                  <a:lnTo>
                    <a:pt x="72" y="0"/>
                  </a:lnTo>
                  <a:lnTo>
                    <a:pt x="72" y="8"/>
                  </a:lnTo>
                  <a:lnTo>
                    <a:pt x="40" y="8"/>
                  </a:lnTo>
                  <a:lnTo>
                    <a:pt x="40" y="112"/>
                  </a:lnTo>
                  <a:lnTo>
                    <a:pt x="32" y="112"/>
                  </a:lnTo>
                  <a:lnTo>
                    <a:pt x="32" y="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3" name="Rectangle 14">
              <a:extLst>
                <a:ext uri="{FF2B5EF4-FFF2-40B4-BE49-F238E27FC236}">
                  <a16:creationId xmlns:a16="http://schemas.microsoft.com/office/drawing/2014/main" id="{F88A2E92-2849-4F51-ABC5-6D1E565241B2}"/>
                </a:ext>
              </a:extLst>
            </p:cNvPr>
            <p:cNvSpPr>
              <a:spLocks noChangeArrowheads="1"/>
            </p:cNvSpPr>
            <p:nvPr/>
          </p:nvSpPr>
          <p:spPr bwMode="auto">
            <a:xfrm>
              <a:off x="2030414" y="484188"/>
              <a:ext cx="12700" cy="177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4" name="Freeform 15">
              <a:extLst>
                <a:ext uri="{FF2B5EF4-FFF2-40B4-BE49-F238E27FC236}">
                  <a16:creationId xmlns:a16="http://schemas.microsoft.com/office/drawing/2014/main" id="{959CB3DA-643C-4397-A650-7A167143D0FF}"/>
                </a:ext>
              </a:extLst>
            </p:cNvPr>
            <p:cNvSpPr>
              <a:spLocks noEditPoints="1"/>
            </p:cNvSpPr>
            <p:nvPr/>
          </p:nvSpPr>
          <p:spPr bwMode="auto">
            <a:xfrm>
              <a:off x="2093914" y="484188"/>
              <a:ext cx="196850" cy="211137"/>
            </a:xfrm>
            <a:custGeom>
              <a:avLst/>
              <a:gdLst>
                <a:gd name="T0" fmla="*/ 17 w 61"/>
                <a:gd name="T1" fmla="*/ 54 h 65"/>
                <a:gd name="T2" fmla="*/ 0 w 61"/>
                <a:gd name="T3" fmla="*/ 27 h 65"/>
                <a:gd name="T4" fmla="*/ 26 w 61"/>
                <a:gd name="T5" fmla="*/ 0 h 65"/>
                <a:gd name="T6" fmla="*/ 52 w 61"/>
                <a:gd name="T7" fmla="*/ 27 h 65"/>
                <a:gd name="T8" fmla="*/ 30 w 61"/>
                <a:gd name="T9" fmla="*/ 55 h 65"/>
                <a:gd name="T10" fmla="*/ 28 w 61"/>
                <a:gd name="T11" fmla="*/ 55 h 65"/>
                <a:gd name="T12" fmla="*/ 53 w 61"/>
                <a:gd name="T13" fmla="*/ 61 h 65"/>
                <a:gd name="T14" fmla="*/ 61 w 61"/>
                <a:gd name="T15" fmla="*/ 61 h 65"/>
                <a:gd name="T16" fmla="*/ 61 w 61"/>
                <a:gd name="T17" fmla="*/ 64 h 65"/>
                <a:gd name="T18" fmla="*/ 53 w 61"/>
                <a:gd name="T19" fmla="*/ 65 h 65"/>
                <a:gd name="T20" fmla="*/ 17 w 61"/>
                <a:gd name="T21" fmla="*/ 54 h 65"/>
                <a:gd name="T22" fmla="*/ 48 w 61"/>
                <a:gd name="T23" fmla="*/ 27 h 65"/>
                <a:gd name="T24" fmla="*/ 26 w 61"/>
                <a:gd name="T25" fmla="*/ 4 h 65"/>
                <a:gd name="T26" fmla="*/ 5 w 61"/>
                <a:gd name="T27" fmla="*/ 27 h 65"/>
                <a:gd name="T28" fmla="*/ 26 w 61"/>
                <a:gd name="T29" fmla="*/ 51 h 65"/>
                <a:gd name="T30" fmla="*/ 48 w 61"/>
                <a:gd name="T31" fmla="*/ 2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65">
                  <a:moveTo>
                    <a:pt x="17" y="54"/>
                  </a:moveTo>
                  <a:cubicBezTo>
                    <a:pt x="7" y="49"/>
                    <a:pt x="0" y="41"/>
                    <a:pt x="0" y="27"/>
                  </a:cubicBezTo>
                  <a:cubicBezTo>
                    <a:pt x="0" y="12"/>
                    <a:pt x="11" y="0"/>
                    <a:pt x="26" y="0"/>
                  </a:cubicBezTo>
                  <a:cubicBezTo>
                    <a:pt x="41" y="0"/>
                    <a:pt x="52" y="12"/>
                    <a:pt x="52" y="27"/>
                  </a:cubicBezTo>
                  <a:cubicBezTo>
                    <a:pt x="52" y="42"/>
                    <a:pt x="43" y="53"/>
                    <a:pt x="30" y="55"/>
                  </a:cubicBezTo>
                  <a:cubicBezTo>
                    <a:pt x="29" y="55"/>
                    <a:pt x="28" y="55"/>
                    <a:pt x="28" y="55"/>
                  </a:cubicBezTo>
                  <a:cubicBezTo>
                    <a:pt x="35" y="58"/>
                    <a:pt x="43" y="61"/>
                    <a:pt x="53" y="61"/>
                  </a:cubicBezTo>
                  <a:cubicBezTo>
                    <a:pt x="56" y="61"/>
                    <a:pt x="58" y="61"/>
                    <a:pt x="61" y="61"/>
                  </a:cubicBezTo>
                  <a:cubicBezTo>
                    <a:pt x="61" y="64"/>
                    <a:pt x="61" y="64"/>
                    <a:pt x="61" y="64"/>
                  </a:cubicBezTo>
                  <a:cubicBezTo>
                    <a:pt x="58" y="65"/>
                    <a:pt x="56" y="65"/>
                    <a:pt x="53" y="65"/>
                  </a:cubicBezTo>
                  <a:cubicBezTo>
                    <a:pt x="40" y="65"/>
                    <a:pt x="28" y="59"/>
                    <a:pt x="17" y="54"/>
                  </a:cubicBezTo>
                  <a:close/>
                  <a:moveTo>
                    <a:pt x="48" y="27"/>
                  </a:moveTo>
                  <a:cubicBezTo>
                    <a:pt x="48" y="14"/>
                    <a:pt x="38" y="4"/>
                    <a:pt x="26" y="4"/>
                  </a:cubicBezTo>
                  <a:cubicBezTo>
                    <a:pt x="14" y="4"/>
                    <a:pt x="5" y="14"/>
                    <a:pt x="5" y="27"/>
                  </a:cubicBezTo>
                  <a:cubicBezTo>
                    <a:pt x="5" y="41"/>
                    <a:pt x="14" y="51"/>
                    <a:pt x="26" y="51"/>
                  </a:cubicBezTo>
                  <a:cubicBezTo>
                    <a:pt x="38" y="51"/>
                    <a:pt x="48" y="41"/>
                    <a:pt x="48"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5" name="Freeform 16">
              <a:extLst>
                <a:ext uri="{FF2B5EF4-FFF2-40B4-BE49-F238E27FC236}">
                  <a16:creationId xmlns:a16="http://schemas.microsoft.com/office/drawing/2014/main" id="{50565CC1-D51F-4B48-B05F-DBFAA13A5053}"/>
                </a:ext>
              </a:extLst>
            </p:cNvPr>
            <p:cNvSpPr>
              <a:spLocks/>
            </p:cNvSpPr>
            <p:nvPr/>
          </p:nvSpPr>
          <p:spPr bwMode="auto">
            <a:xfrm>
              <a:off x="2312989" y="484188"/>
              <a:ext cx="122237" cy="177800"/>
            </a:xfrm>
            <a:custGeom>
              <a:avLst/>
              <a:gdLst>
                <a:gd name="T0" fmla="*/ 0 w 38"/>
                <a:gd name="T1" fmla="*/ 37 h 55"/>
                <a:gd name="T2" fmla="*/ 0 w 38"/>
                <a:gd name="T3" fmla="*/ 0 h 55"/>
                <a:gd name="T4" fmla="*/ 4 w 38"/>
                <a:gd name="T5" fmla="*/ 0 h 55"/>
                <a:gd name="T6" fmla="*/ 4 w 38"/>
                <a:gd name="T7" fmla="*/ 35 h 55"/>
                <a:gd name="T8" fmla="*/ 19 w 38"/>
                <a:gd name="T9" fmla="*/ 51 h 55"/>
                <a:gd name="T10" fmla="*/ 34 w 38"/>
                <a:gd name="T11" fmla="*/ 35 h 55"/>
                <a:gd name="T12" fmla="*/ 34 w 38"/>
                <a:gd name="T13" fmla="*/ 0 h 55"/>
                <a:gd name="T14" fmla="*/ 38 w 38"/>
                <a:gd name="T15" fmla="*/ 0 h 55"/>
                <a:gd name="T16" fmla="*/ 38 w 38"/>
                <a:gd name="T17" fmla="*/ 37 h 55"/>
                <a:gd name="T18" fmla="*/ 18 w 38"/>
                <a:gd name="T19" fmla="*/ 55 h 55"/>
                <a:gd name="T20" fmla="*/ 0 w 38"/>
                <a:gd name="T21" fmla="*/ 3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55">
                  <a:moveTo>
                    <a:pt x="0" y="37"/>
                  </a:moveTo>
                  <a:cubicBezTo>
                    <a:pt x="0" y="0"/>
                    <a:pt x="0" y="0"/>
                    <a:pt x="0" y="0"/>
                  </a:cubicBezTo>
                  <a:cubicBezTo>
                    <a:pt x="4" y="0"/>
                    <a:pt x="4" y="0"/>
                    <a:pt x="4" y="0"/>
                  </a:cubicBezTo>
                  <a:cubicBezTo>
                    <a:pt x="4" y="35"/>
                    <a:pt x="4" y="35"/>
                    <a:pt x="4" y="35"/>
                  </a:cubicBezTo>
                  <a:cubicBezTo>
                    <a:pt x="4" y="46"/>
                    <a:pt x="9" y="51"/>
                    <a:pt x="19" y="51"/>
                  </a:cubicBezTo>
                  <a:cubicBezTo>
                    <a:pt x="28" y="51"/>
                    <a:pt x="34" y="46"/>
                    <a:pt x="34" y="35"/>
                  </a:cubicBezTo>
                  <a:cubicBezTo>
                    <a:pt x="34" y="0"/>
                    <a:pt x="34" y="0"/>
                    <a:pt x="34" y="0"/>
                  </a:cubicBezTo>
                  <a:cubicBezTo>
                    <a:pt x="38" y="0"/>
                    <a:pt x="38" y="0"/>
                    <a:pt x="38" y="0"/>
                  </a:cubicBezTo>
                  <a:cubicBezTo>
                    <a:pt x="38" y="37"/>
                    <a:pt x="38" y="37"/>
                    <a:pt x="38" y="37"/>
                  </a:cubicBezTo>
                  <a:cubicBezTo>
                    <a:pt x="38" y="48"/>
                    <a:pt x="31" y="55"/>
                    <a:pt x="18" y="55"/>
                  </a:cubicBezTo>
                  <a:cubicBezTo>
                    <a:pt x="7" y="55"/>
                    <a:pt x="0" y="49"/>
                    <a:pt x="0"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sp>
          <p:nvSpPr>
            <p:cNvPr id="46" name="Freeform 17">
              <a:extLst>
                <a:ext uri="{FF2B5EF4-FFF2-40B4-BE49-F238E27FC236}">
                  <a16:creationId xmlns:a16="http://schemas.microsoft.com/office/drawing/2014/main" id="{C0CDEB08-D736-4B27-946B-C837AEA2C5FB}"/>
                </a:ext>
              </a:extLst>
            </p:cNvPr>
            <p:cNvSpPr>
              <a:spLocks/>
            </p:cNvSpPr>
            <p:nvPr/>
          </p:nvSpPr>
          <p:spPr bwMode="auto">
            <a:xfrm>
              <a:off x="2498726" y="484188"/>
              <a:ext cx="87312" cy="177800"/>
            </a:xfrm>
            <a:custGeom>
              <a:avLst/>
              <a:gdLst>
                <a:gd name="T0" fmla="*/ 0 w 55"/>
                <a:gd name="T1" fmla="*/ 0 h 112"/>
                <a:gd name="T2" fmla="*/ 53 w 55"/>
                <a:gd name="T3" fmla="*/ 0 h 112"/>
                <a:gd name="T4" fmla="*/ 53 w 55"/>
                <a:gd name="T5" fmla="*/ 8 h 112"/>
                <a:gd name="T6" fmla="*/ 10 w 55"/>
                <a:gd name="T7" fmla="*/ 8 h 112"/>
                <a:gd name="T8" fmla="*/ 10 w 55"/>
                <a:gd name="T9" fmla="*/ 51 h 112"/>
                <a:gd name="T10" fmla="*/ 51 w 55"/>
                <a:gd name="T11" fmla="*/ 51 h 112"/>
                <a:gd name="T12" fmla="*/ 51 w 55"/>
                <a:gd name="T13" fmla="*/ 59 h 112"/>
                <a:gd name="T14" fmla="*/ 10 w 55"/>
                <a:gd name="T15" fmla="*/ 59 h 112"/>
                <a:gd name="T16" fmla="*/ 10 w 55"/>
                <a:gd name="T17" fmla="*/ 104 h 112"/>
                <a:gd name="T18" fmla="*/ 55 w 55"/>
                <a:gd name="T19" fmla="*/ 104 h 112"/>
                <a:gd name="T20" fmla="*/ 55 w 55"/>
                <a:gd name="T21" fmla="*/ 112 h 112"/>
                <a:gd name="T22" fmla="*/ 0 w 55"/>
                <a:gd name="T23" fmla="*/ 112 h 112"/>
                <a:gd name="T24" fmla="*/ 0 w 55"/>
                <a:gd name="T2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112">
                  <a:moveTo>
                    <a:pt x="0" y="0"/>
                  </a:moveTo>
                  <a:lnTo>
                    <a:pt x="53" y="0"/>
                  </a:lnTo>
                  <a:lnTo>
                    <a:pt x="53" y="8"/>
                  </a:lnTo>
                  <a:lnTo>
                    <a:pt x="10" y="8"/>
                  </a:lnTo>
                  <a:lnTo>
                    <a:pt x="10" y="51"/>
                  </a:lnTo>
                  <a:lnTo>
                    <a:pt x="51" y="51"/>
                  </a:lnTo>
                  <a:lnTo>
                    <a:pt x="51" y="59"/>
                  </a:lnTo>
                  <a:lnTo>
                    <a:pt x="10" y="59"/>
                  </a:lnTo>
                  <a:lnTo>
                    <a:pt x="10" y="104"/>
                  </a:lnTo>
                  <a:lnTo>
                    <a:pt x="55" y="104"/>
                  </a:lnTo>
                  <a:lnTo>
                    <a:pt x="55" y="112"/>
                  </a:lnTo>
                  <a:lnTo>
                    <a:pt x="0" y="112"/>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fr-FR"/>
            </a:p>
          </p:txBody>
        </p:sp>
        <p:grpSp>
          <p:nvGrpSpPr>
            <p:cNvPr id="77" name="Groupe 76">
              <a:extLst>
                <a:ext uri="{FF2B5EF4-FFF2-40B4-BE49-F238E27FC236}">
                  <a16:creationId xmlns:a16="http://schemas.microsoft.com/office/drawing/2014/main" id="{5445277C-A86B-4347-BF58-9C44A9DE2D07}"/>
                </a:ext>
              </a:extLst>
            </p:cNvPr>
            <p:cNvGrpSpPr/>
            <p:nvPr/>
          </p:nvGrpSpPr>
          <p:grpSpPr>
            <a:xfrm>
              <a:off x="674897" y="758825"/>
              <a:ext cx="2987675" cy="450850"/>
              <a:chOff x="644525" y="758825"/>
              <a:chExt cx="2987675" cy="450850"/>
            </a:xfrm>
          </p:grpSpPr>
          <p:sp>
            <p:nvSpPr>
              <p:cNvPr id="78" name="Freeform 18">
                <a:extLst>
                  <a:ext uri="{FF2B5EF4-FFF2-40B4-BE49-F238E27FC236}">
                    <a16:creationId xmlns:a16="http://schemas.microsoft.com/office/drawing/2014/main" id="{56C105C9-F446-4C93-BA27-2E347CC75851}"/>
                  </a:ext>
                </a:extLst>
              </p:cNvPr>
              <p:cNvSpPr>
                <a:spLocks noEditPoints="1"/>
              </p:cNvSpPr>
              <p:nvPr userDrawn="1"/>
            </p:nvSpPr>
            <p:spPr bwMode="auto">
              <a:xfrm>
                <a:off x="644525" y="758825"/>
                <a:ext cx="136525" cy="179387"/>
              </a:xfrm>
              <a:custGeom>
                <a:avLst/>
                <a:gdLst>
                  <a:gd name="T0" fmla="*/ 0 w 43"/>
                  <a:gd name="T1" fmla="*/ 2 h 56"/>
                  <a:gd name="T2" fmla="*/ 14 w 43"/>
                  <a:gd name="T3" fmla="*/ 0 h 56"/>
                  <a:gd name="T4" fmla="*/ 39 w 43"/>
                  <a:gd name="T5" fmla="*/ 18 h 56"/>
                  <a:gd name="T6" fmla="*/ 29 w 43"/>
                  <a:gd name="T7" fmla="*/ 34 h 56"/>
                  <a:gd name="T8" fmla="*/ 43 w 43"/>
                  <a:gd name="T9" fmla="*/ 56 h 56"/>
                  <a:gd name="T10" fmla="*/ 27 w 43"/>
                  <a:gd name="T11" fmla="*/ 56 h 56"/>
                  <a:gd name="T12" fmla="*/ 16 w 43"/>
                  <a:gd name="T13" fmla="*/ 37 h 56"/>
                  <a:gd name="T14" fmla="*/ 13 w 43"/>
                  <a:gd name="T15" fmla="*/ 37 h 56"/>
                  <a:gd name="T16" fmla="*/ 13 w 43"/>
                  <a:gd name="T17" fmla="*/ 56 h 56"/>
                  <a:gd name="T18" fmla="*/ 0 w 43"/>
                  <a:gd name="T19" fmla="*/ 56 h 56"/>
                  <a:gd name="T20" fmla="*/ 0 w 43"/>
                  <a:gd name="T21" fmla="*/ 2 h 56"/>
                  <a:gd name="T22" fmla="*/ 17 w 43"/>
                  <a:gd name="T23" fmla="*/ 27 h 56"/>
                  <a:gd name="T24" fmla="*/ 25 w 43"/>
                  <a:gd name="T25" fmla="*/ 19 h 56"/>
                  <a:gd name="T26" fmla="*/ 16 w 43"/>
                  <a:gd name="T27" fmla="*/ 12 h 56"/>
                  <a:gd name="T28" fmla="*/ 13 w 43"/>
                  <a:gd name="T29" fmla="*/ 12 h 56"/>
                  <a:gd name="T30" fmla="*/ 13 w 43"/>
                  <a:gd name="T31" fmla="*/ 27 h 56"/>
                  <a:gd name="T32" fmla="*/ 17 w 43"/>
                  <a:gd name="T33"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56">
                    <a:moveTo>
                      <a:pt x="0" y="2"/>
                    </a:moveTo>
                    <a:cubicBezTo>
                      <a:pt x="4" y="1"/>
                      <a:pt x="8" y="0"/>
                      <a:pt x="14" y="0"/>
                    </a:cubicBezTo>
                    <a:cubicBezTo>
                      <a:pt x="30" y="0"/>
                      <a:pt x="39" y="7"/>
                      <a:pt x="39" y="18"/>
                    </a:cubicBezTo>
                    <a:cubicBezTo>
                      <a:pt x="39" y="27"/>
                      <a:pt x="35" y="31"/>
                      <a:pt x="29" y="34"/>
                    </a:cubicBezTo>
                    <a:cubicBezTo>
                      <a:pt x="43" y="56"/>
                      <a:pt x="43" y="56"/>
                      <a:pt x="43" y="56"/>
                    </a:cubicBezTo>
                    <a:cubicBezTo>
                      <a:pt x="27" y="56"/>
                      <a:pt x="27" y="56"/>
                      <a:pt x="27" y="56"/>
                    </a:cubicBezTo>
                    <a:cubicBezTo>
                      <a:pt x="16" y="37"/>
                      <a:pt x="16" y="37"/>
                      <a:pt x="16" y="37"/>
                    </a:cubicBezTo>
                    <a:cubicBezTo>
                      <a:pt x="13" y="37"/>
                      <a:pt x="13" y="37"/>
                      <a:pt x="13" y="37"/>
                    </a:cubicBezTo>
                    <a:cubicBezTo>
                      <a:pt x="13" y="56"/>
                      <a:pt x="13" y="56"/>
                      <a:pt x="13" y="56"/>
                    </a:cubicBezTo>
                    <a:cubicBezTo>
                      <a:pt x="0" y="56"/>
                      <a:pt x="0" y="56"/>
                      <a:pt x="0" y="56"/>
                    </a:cubicBezTo>
                    <a:lnTo>
                      <a:pt x="0" y="2"/>
                    </a:lnTo>
                    <a:close/>
                    <a:moveTo>
                      <a:pt x="17" y="27"/>
                    </a:moveTo>
                    <a:cubicBezTo>
                      <a:pt x="21" y="27"/>
                      <a:pt x="25" y="23"/>
                      <a:pt x="25" y="19"/>
                    </a:cubicBezTo>
                    <a:cubicBezTo>
                      <a:pt x="25" y="14"/>
                      <a:pt x="22" y="12"/>
                      <a:pt x="16" y="12"/>
                    </a:cubicBezTo>
                    <a:cubicBezTo>
                      <a:pt x="15" y="12"/>
                      <a:pt x="15" y="12"/>
                      <a:pt x="13" y="12"/>
                    </a:cubicBezTo>
                    <a:cubicBezTo>
                      <a:pt x="13" y="27"/>
                      <a:pt x="13" y="27"/>
                      <a:pt x="13" y="27"/>
                    </a:cubicBezTo>
                    <a:lnTo>
                      <a:pt x="17"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79" name="Freeform 19">
                <a:extLst>
                  <a:ext uri="{FF2B5EF4-FFF2-40B4-BE49-F238E27FC236}">
                    <a16:creationId xmlns:a16="http://schemas.microsoft.com/office/drawing/2014/main" id="{40FBB12E-9524-4366-98B5-3A5238996657}"/>
                  </a:ext>
                </a:extLst>
              </p:cNvPr>
              <p:cNvSpPr>
                <a:spLocks/>
              </p:cNvSpPr>
              <p:nvPr userDrawn="1"/>
            </p:nvSpPr>
            <p:spPr bwMode="auto">
              <a:xfrm>
                <a:off x="809625" y="762000"/>
                <a:ext cx="107950" cy="176212"/>
              </a:xfrm>
              <a:custGeom>
                <a:avLst/>
                <a:gdLst>
                  <a:gd name="T0" fmla="*/ 0 w 68"/>
                  <a:gd name="T1" fmla="*/ 0 h 111"/>
                  <a:gd name="T2" fmla="*/ 66 w 68"/>
                  <a:gd name="T3" fmla="*/ 0 h 111"/>
                  <a:gd name="T4" fmla="*/ 66 w 68"/>
                  <a:gd name="T5" fmla="*/ 24 h 111"/>
                  <a:gd name="T6" fmla="*/ 28 w 68"/>
                  <a:gd name="T7" fmla="*/ 24 h 111"/>
                  <a:gd name="T8" fmla="*/ 28 w 68"/>
                  <a:gd name="T9" fmla="*/ 42 h 111"/>
                  <a:gd name="T10" fmla="*/ 62 w 68"/>
                  <a:gd name="T11" fmla="*/ 42 h 111"/>
                  <a:gd name="T12" fmla="*/ 62 w 68"/>
                  <a:gd name="T13" fmla="*/ 65 h 111"/>
                  <a:gd name="T14" fmla="*/ 28 w 68"/>
                  <a:gd name="T15" fmla="*/ 65 h 111"/>
                  <a:gd name="T16" fmla="*/ 28 w 68"/>
                  <a:gd name="T17" fmla="*/ 87 h 111"/>
                  <a:gd name="T18" fmla="*/ 68 w 68"/>
                  <a:gd name="T19" fmla="*/ 87 h 111"/>
                  <a:gd name="T20" fmla="*/ 68 w 68"/>
                  <a:gd name="T21" fmla="*/ 111 h 111"/>
                  <a:gd name="T22" fmla="*/ 0 w 68"/>
                  <a:gd name="T23" fmla="*/ 111 h 111"/>
                  <a:gd name="T24" fmla="*/ 0 w 68"/>
                  <a:gd name="T2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111">
                    <a:moveTo>
                      <a:pt x="0" y="0"/>
                    </a:moveTo>
                    <a:lnTo>
                      <a:pt x="66" y="0"/>
                    </a:lnTo>
                    <a:lnTo>
                      <a:pt x="66" y="24"/>
                    </a:lnTo>
                    <a:lnTo>
                      <a:pt x="28" y="24"/>
                    </a:lnTo>
                    <a:lnTo>
                      <a:pt x="28" y="42"/>
                    </a:lnTo>
                    <a:lnTo>
                      <a:pt x="62" y="42"/>
                    </a:lnTo>
                    <a:lnTo>
                      <a:pt x="62" y="65"/>
                    </a:lnTo>
                    <a:lnTo>
                      <a:pt x="28" y="65"/>
                    </a:lnTo>
                    <a:lnTo>
                      <a:pt x="28" y="87"/>
                    </a:lnTo>
                    <a:lnTo>
                      <a:pt x="68" y="87"/>
                    </a:lnTo>
                    <a:lnTo>
                      <a:pt x="68"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0" name="Freeform 20">
                <a:extLst>
                  <a:ext uri="{FF2B5EF4-FFF2-40B4-BE49-F238E27FC236}">
                    <a16:creationId xmlns:a16="http://schemas.microsoft.com/office/drawing/2014/main" id="{7995849C-D2FE-4498-9B9F-EF688915222A}"/>
                  </a:ext>
                </a:extLst>
              </p:cNvPr>
              <p:cNvSpPr>
                <a:spLocks/>
              </p:cNvSpPr>
              <p:nvPr userDrawn="1"/>
            </p:nvSpPr>
            <p:spPr bwMode="auto">
              <a:xfrm>
                <a:off x="944563" y="758825"/>
                <a:ext cx="123825" cy="182562"/>
              </a:xfrm>
              <a:custGeom>
                <a:avLst/>
                <a:gdLst>
                  <a:gd name="T0" fmla="*/ 0 w 39"/>
                  <a:gd name="T1" fmla="*/ 52 h 57"/>
                  <a:gd name="T2" fmla="*/ 4 w 39"/>
                  <a:gd name="T3" fmla="*/ 40 h 57"/>
                  <a:gd name="T4" fmla="*/ 19 w 39"/>
                  <a:gd name="T5" fmla="*/ 44 h 57"/>
                  <a:gd name="T6" fmla="*/ 25 w 39"/>
                  <a:gd name="T7" fmla="*/ 41 h 57"/>
                  <a:gd name="T8" fmla="*/ 13 w 39"/>
                  <a:gd name="T9" fmla="*/ 33 h 57"/>
                  <a:gd name="T10" fmla="*/ 1 w 39"/>
                  <a:gd name="T11" fmla="*/ 18 h 57"/>
                  <a:gd name="T12" fmla="*/ 22 w 39"/>
                  <a:gd name="T13" fmla="*/ 0 h 57"/>
                  <a:gd name="T14" fmla="*/ 37 w 39"/>
                  <a:gd name="T15" fmla="*/ 5 h 57"/>
                  <a:gd name="T16" fmla="*/ 32 w 39"/>
                  <a:gd name="T17" fmla="*/ 16 h 57"/>
                  <a:gd name="T18" fmla="*/ 22 w 39"/>
                  <a:gd name="T19" fmla="*/ 13 h 57"/>
                  <a:gd name="T20" fmla="*/ 14 w 39"/>
                  <a:gd name="T21" fmla="*/ 17 h 57"/>
                  <a:gd name="T22" fmla="*/ 25 w 39"/>
                  <a:gd name="T23" fmla="*/ 24 h 57"/>
                  <a:gd name="T24" fmla="*/ 39 w 39"/>
                  <a:gd name="T25" fmla="*/ 40 h 57"/>
                  <a:gd name="T26" fmla="*/ 19 w 39"/>
                  <a:gd name="T27" fmla="*/ 57 h 57"/>
                  <a:gd name="T28" fmla="*/ 0 w 39"/>
                  <a:gd name="T29"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57">
                    <a:moveTo>
                      <a:pt x="0" y="52"/>
                    </a:moveTo>
                    <a:cubicBezTo>
                      <a:pt x="4" y="40"/>
                      <a:pt x="4" y="40"/>
                      <a:pt x="4" y="40"/>
                    </a:cubicBezTo>
                    <a:cubicBezTo>
                      <a:pt x="9" y="43"/>
                      <a:pt x="13" y="44"/>
                      <a:pt x="19" y="44"/>
                    </a:cubicBezTo>
                    <a:cubicBezTo>
                      <a:pt x="23" y="44"/>
                      <a:pt x="25" y="43"/>
                      <a:pt x="25" y="41"/>
                    </a:cubicBezTo>
                    <a:cubicBezTo>
                      <a:pt x="25" y="38"/>
                      <a:pt x="21" y="37"/>
                      <a:pt x="13" y="33"/>
                    </a:cubicBezTo>
                    <a:cubicBezTo>
                      <a:pt x="6" y="30"/>
                      <a:pt x="1" y="26"/>
                      <a:pt x="1" y="18"/>
                    </a:cubicBezTo>
                    <a:cubicBezTo>
                      <a:pt x="1" y="8"/>
                      <a:pt x="9" y="0"/>
                      <a:pt x="22" y="0"/>
                    </a:cubicBezTo>
                    <a:cubicBezTo>
                      <a:pt x="28" y="0"/>
                      <a:pt x="34" y="3"/>
                      <a:pt x="37" y="5"/>
                    </a:cubicBezTo>
                    <a:cubicBezTo>
                      <a:pt x="32" y="16"/>
                      <a:pt x="32" y="16"/>
                      <a:pt x="32" y="16"/>
                    </a:cubicBezTo>
                    <a:cubicBezTo>
                      <a:pt x="29" y="14"/>
                      <a:pt x="26" y="13"/>
                      <a:pt x="22" y="13"/>
                    </a:cubicBezTo>
                    <a:cubicBezTo>
                      <a:pt x="17" y="12"/>
                      <a:pt x="14" y="14"/>
                      <a:pt x="14" y="17"/>
                    </a:cubicBezTo>
                    <a:cubicBezTo>
                      <a:pt x="14" y="20"/>
                      <a:pt x="17" y="20"/>
                      <a:pt x="25" y="24"/>
                    </a:cubicBezTo>
                    <a:cubicBezTo>
                      <a:pt x="34" y="28"/>
                      <a:pt x="39" y="32"/>
                      <a:pt x="39" y="40"/>
                    </a:cubicBezTo>
                    <a:cubicBezTo>
                      <a:pt x="39" y="49"/>
                      <a:pt x="32" y="57"/>
                      <a:pt x="19" y="57"/>
                    </a:cubicBezTo>
                    <a:cubicBezTo>
                      <a:pt x="11" y="57"/>
                      <a:pt x="5" y="55"/>
                      <a:pt x="0"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1" name="Freeform 21">
                <a:extLst>
                  <a:ext uri="{FF2B5EF4-FFF2-40B4-BE49-F238E27FC236}">
                    <a16:creationId xmlns:a16="http://schemas.microsoft.com/office/drawing/2014/main" id="{CC87F003-EE9A-418D-80CA-DA5C5BDE4BFA}"/>
                  </a:ext>
                </a:extLst>
              </p:cNvPr>
              <p:cNvSpPr>
                <a:spLocks/>
              </p:cNvSpPr>
              <p:nvPr userDrawn="1"/>
            </p:nvSpPr>
            <p:spPr bwMode="auto">
              <a:xfrm>
                <a:off x="1093788" y="758825"/>
                <a:ext cx="123825" cy="182562"/>
              </a:xfrm>
              <a:custGeom>
                <a:avLst/>
                <a:gdLst>
                  <a:gd name="T0" fmla="*/ 0 w 39"/>
                  <a:gd name="T1" fmla="*/ 52 h 57"/>
                  <a:gd name="T2" fmla="*/ 4 w 39"/>
                  <a:gd name="T3" fmla="*/ 40 h 57"/>
                  <a:gd name="T4" fmla="*/ 19 w 39"/>
                  <a:gd name="T5" fmla="*/ 44 h 57"/>
                  <a:gd name="T6" fmla="*/ 25 w 39"/>
                  <a:gd name="T7" fmla="*/ 41 h 57"/>
                  <a:gd name="T8" fmla="*/ 14 w 39"/>
                  <a:gd name="T9" fmla="*/ 33 h 57"/>
                  <a:gd name="T10" fmla="*/ 1 w 39"/>
                  <a:gd name="T11" fmla="*/ 18 h 57"/>
                  <a:gd name="T12" fmla="*/ 22 w 39"/>
                  <a:gd name="T13" fmla="*/ 0 h 57"/>
                  <a:gd name="T14" fmla="*/ 38 w 39"/>
                  <a:gd name="T15" fmla="*/ 5 h 57"/>
                  <a:gd name="T16" fmla="*/ 32 w 39"/>
                  <a:gd name="T17" fmla="*/ 16 h 57"/>
                  <a:gd name="T18" fmla="*/ 22 w 39"/>
                  <a:gd name="T19" fmla="*/ 13 h 57"/>
                  <a:gd name="T20" fmla="*/ 15 w 39"/>
                  <a:gd name="T21" fmla="*/ 17 h 57"/>
                  <a:gd name="T22" fmla="*/ 25 w 39"/>
                  <a:gd name="T23" fmla="*/ 24 h 57"/>
                  <a:gd name="T24" fmla="*/ 39 w 39"/>
                  <a:gd name="T25" fmla="*/ 40 h 57"/>
                  <a:gd name="T26" fmla="*/ 19 w 39"/>
                  <a:gd name="T27" fmla="*/ 57 h 57"/>
                  <a:gd name="T28" fmla="*/ 0 w 39"/>
                  <a:gd name="T29"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57">
                    <a:moveTo>
                      <a:pt x="0" y="52"/>
                    </a:moveTo>
                    <a:cubicBezTo>
                      <a:pt x="4" y="40"/>
                      <a:pt x="4" y="40"/>
                      <a:pt x="4" y="40"/>
                    </a:cubicBezTo>
                    <a:cubicBezTo>
                      <a:pt x="9" y="43"/>
                      <a:pt x="13" y="44"/>
                      <a:pt x="19" y="44"/>
                    </a:cubicBezTo>
                    <a:cubicBezTo>
                      <a:pt x="23" y="44"/>
                      <a:pt x="25" y="43"/>
                      <a:pt x="25" y="41"/>
                    </a:cubicBezTo>
                    <a:cubicBezTo>
                      <a:pt x="25" y="38"/>
                      <a:pt x="22" y="37"/>
                      <a:pt x="14" y="33"/>
                    </a:cubicBezTo>
                    <a:cubicBezTo>
                      <a:pt x="6" y="30"/>
                      <a:pt x="1" y="26"/>
                      <a:pt x="1" y="18"/>
                    </a:cubicBezTo>
                    <a:cubicBezTo>
                      <a:pt x="1" y="8"/>
                      <a:pt x="9" y="0"/>
                      <a:pt x="22" y="0"/>
                    </a:cubicBezTo>
                    <a:cubicBezTo>
                      <a:pt x="28" y="0"/>
                      <a:pt x="34" y="3"/>
                      <a:pt x="38" y="5"/>
                    </a:cubicBezTo>
                    <a:cubicBezTo>
                      <a:pt x="32" y="16"/>
                      <a:pt x="32" y="16"/>
                      <a:pt x="32" y="16"/>
                    </a:cubicBezTo>
                    <a:cubicBezTo>
                      <a:pt x="29" y="14"/>
                      <a:pt x="26" y="13"/>
                      <a:pt x="22" y="13"/>
                    </a:cubicBezTo>
                    <a:cubicBezTo>
                      <a:pt x="18" y="12"/>
                      <a:pt x="15" y="14"/>
                      <a:pt x="15" y="17"/>
                    </a:cubicBezTo>
                    <a:cubicBezTo>
                      <a:pt x="15" y="20"/>
                      <a:pt x="17" y="20"/>
                      <a:pt x="25" y="24"/>
                    </a:cubicBezTo>
                    <a:cubicBezTo>
                      <a:pt x="34" y="28"/>
                      <a:pt x="39" y="32"/>
                      <a:pt x="39" y="40"/>
                    </a:cubicBezTo>
                    <a:cubicBezTo>
                      <a:pt x="39" y="49"/>
                      <a:pt x="32" y="57"/>
                      <a:pt x="19" y="57"/>
                    </a:cubicBezTo>
                    <a:cubicBezTo>
                      <a:pt x="11" y="57"/>
                      <a:pt x="5" y="55"/>
                      <a:pt x="0"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2" name="Freeform 22">
                <a:extLst>
                  <a:ext uri="{FF2B5EF4-FFF2-40B4-BE49-F238E27FC236}">
                    <a16:creationId xmlns:a16="http://schemas.microsoft.com/office/drawing/2014/main" id="{B274BFCF-B121-434E-B42D-7628CC16B823}"/>
                  </a:ext>
                </a:extLst>
              </p:cNvPr>
              <p:cNvSpPr>
                <a:spLocks noEditPoints="1"/>
              </p:cNvSpPr>
              <p:nvPr userDrawn="1"/>
            </p:nvSpPr>
            <p:spPr bwMode="auto">
              <a:xfrm>
                <a:off x="1246188" y="758825"/>
                <a:ext cx="171450" cy="182562"/>
              </a:xfrm>
              <a:custGeom>
                <a:avLst/>
                <a:gdLst>
                  <a:gd name="T0" fmla="*/ 0 w 54"/>
                  <a:gd name="T1" fmla="*/ 28 h 57"/>
                  <a:gd name="T2" fmla="*/ 27 w 54"/>
                  <a:gd name="T3" fmla="*/ 0 h 57"/>
                  <a:gd name="T4" fmla="*/ 54 w 54"/>
                  <a:gd name="T5" fmla="*/ 28 h 57"/>
                  <a:gd name="T6" fmla="*/ 27 w 54"/>
                  <a:gd name="T7" fmla="*/ 57 h 57"/>
                  <a:gd name="T8" fmla="*/ 0 w 54"/>
                  <a:gd name="T9" fmla="*/ 28 h 57"/>
                  <a:gd name="T10" fmla="*/ 41 w 54"/>
                  <a:gd name="T11" fmla="*/ 28 h 57"/>
                  <a:gd name="T12" fmla="*/ 27 w 54"/>
                  <a:gd name="T13" fmla="*/ 13 h 57"/>
                  <a:gd name="T14" fmla="*/ 13 w 54"/>
                  <a:gd name="T15" fmla="*/ 28 h 57"/>
                  <a:gd name="T16" fmla="*/ 27 w 54"/>
                  <a:gd name="T17" fmla="*/ 44 h 57"/>
                  <a:gd name="T18" fmla="*/ 41 w 54"/>
                  <a:gd name="T19"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7">
                    <a:moveTo>
                      <a:pt x="0" y="28"/>
                    </a:moveTo>
                    <a:cubicBezTo>
                      <a:pt x="0" y="11"/>
                      <a:pt x="11" y="0"/>
                      <a:pt x="27" y="0"/>
                    </a:cubicBezTo>
                    <a:cubicBezTo>
                      <a:pt x="43" y="0"/>
                      <a:pt x="54" y="11"/>
                      <a:pt x="54" y="28"/>
                    </a:cubicBezTo>
                    <a:cubicBezTo>
                      <a:pt x="54" y="45"/>
                      <a:pt x="44" y="57"/>
                      <a:pt x="27" y="57"/>
                    </a:cubicBezTo>
                    <a:cubicBezTo>
                      <a:pt x="11" y="57"/>
                      <a:pt x="0" y="45"/>
                      <a:pt x="0" y="28"/>
                    </a:cubicBezTo>
                    <a:close/>
                    <a:moveTo>
                      <a:pt x="41" y="28"/>
                    </a:moveTo>
                    <a:cubicBezTo>
                      <a:pt x="41" y="18"/>
                      <a:pt x="35" y="13"/>
                      <a:pt x="27" y="13"/>
                    </a:cubicBezTo>
                    <a:cubicBezTo>
                      <a:pt x="19" y="13"/>
                      <a:pt x="13" y="19"/>
                      <a:pt x="13" y="28"/>
                    </a:cubicBezTo>
                    <a:cubicBezTo>
                      <a:pt x="13" y="38"/>
                      <a:pt x="19" y="44"/>
                      <a:pt x="27" y="44"/>
                    </a:cubicBezTo>
                    <a:cubicBezTo>
                      <a:pt x="35" y="44"/>
                      <a:pt x="41" y="38"/>
                      <a:pt x="41"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3" name="Freeform 23">
                <a:extLst>
                  <a:ext uri="{FF2B5EF4-FFF2-40B4-BE49-F238E27FC236}">
                    <a16:creationId xmlns:a16="http://schemas.microsoft.com/office/drawing/2014/main" id="{499E2B6B-8184-4D18-88FD-9B050439BFA3}"/>
                  </a:ext>
                </a:extLst>
              </p:cNvPr>
              <p:cNvSpPr>
                <a:spLocks/>
              </p:cNvSpPr>
              <p:nvPr userDrawn="1"/>
            </p:nvSpPr>
            <p:spPr bwMode="auto">
              <a:xfrm>
                <a:off x="1449388" y="762000"/>
                <a:ext cx="139700" cy="179387"/>
              </a:xfrm>
              <a:custGeom>
                <a:avLst/>
                <a:gdLst>
                  <a:gd name="T0" fmla="*/ 0 w 44"/>
                  <a:gd name="T1" fmla="*/ 32 h 56"/>
                  <a:gd name="T2" fmla="*/ 0 w 44"/>
                  <a:gd name="T3" fmla="*/ 0 h 56"/>
                  <a:gd name="T4" fmla="*/ 13 w 44"/>
                  <a:gd name="T5" fmla="*/ 0 h 56"/>
                  <a:gd name="T6" fmla="*/ 13 w 44"/>
                  <a:gd name="T7" fmla="*/ 33 h 56"/>
                  <a:gd name="T8" fmla="*/ 22 w 44"/>
                  <a:gd name="T9" fmla="*/ 43 h 56"/>
                  <a:gd name="T10" fmla="*/ 31 w 44"/>
                  <a:gd name="T11" fmla="*/ 33 h 56"/>
                  <a:gd name="T12" fmla="*/ 31 w 44"/>
                  <a:gd name="T13" fmla="*/ 0 h 56"/>
                  <a:gd name="T14" fmla="*/ 44 w 44"/>
                  <a:gd name="T15" fmla="*/ 0 h 56"/>
                  <a:gd name="T16" fmla="*/ 44 w 44"/>
                  <a:gd name="T17" fmla="*/ 32 h 56"/>
                  <a:gd name="T18" fmla="*/ 22 w 44"/>
                  <a:gd name="T19" fmla="*/ 56 h 56"/>
                  <a:gd name="T20" fmla="*/ 0 w 44"/>
                  <a:gd name="T21" fmla="*/ 3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4" h="56">
                    <a:moveTo>
                      <a:pt x="0" y="32"/>
                    </a:moveTo>
                    <a:cubicBezTo>
                      <a:pt x="0" y="0"/>
                      <a:pt x="0" y="0"/>
                      <a:pt x="0" y="0"/>
                    </a:cubicBezTo>
                    <a:cubicBezTo>
                      <a:pt x="13" y="0"/>
                      <a:pt x="13" y="0"/>
                      <a:pt x="13" y="0"/>
                    </a:cubicBezTo>
                    <a:cubicBezTo>
                      <a:pt x="13" y="33"/>
                      <a:pt x="13" y="33"/>
                      <a:pt x="13" y="33"/>
                    </a:cubicBezTo>
                    <a:cubicBezTo>
                      <a:pt x="13" y="40"/>
                      <a:pt x="17" y="43"/>
                      <a:pt x="22" y="43"/>
                    </a:cubicBezTo>
                    <a:cubicBezTo>
                      <a:pt x="27" y="43"/>
                      <a:pt x="31" y="40"/>
                      <a:pt x="31" y="33"/>
                    </a:cubicBezTo>
                    <a:cubicBezTo>
                      <a:pt x="31" y="0"/>
                      <a:pt x="31" y="0"/>
                      <a:pt x="31" y="0"/>
                    </a:cubicBezTo>
                    <a:cubicBezTo>
                      <a:pt x="44" y="0"/>
                      <a:pt x="44" y="0"/>
                      <a:pt x="44" y="0"/>
                    </a:cubicBezTo>
                    <a:cubicBezTo>
                      <a:pt x="44" y="32"/>
                      <a:pt x="44" y="32"/>
                      <a:pt x="44" y="32"/>
                    </a:cubicBezTo>
                    <a:cubicBezTo>
                      <a:pt x="44" y="47"/>
                      <a:pt x="36" y="56"/>
                      <a:pt x="22" y="56"/>
                    </a:cubicBezTo>
                    <a:cubicBezTo>
                      <a:pt x="9" y="56"/>
                      <a:pt x="0" y="47"/>
                      <a:pt x="0"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4" name="Freeform 24">
                <a:extLst>
                  <a:ext uri="{FF2B5EF4-FFF2-40B4-BE49-F238E27FC236}">
                    <a16:creationId xmlns:a16="http://schemas.microsoft.com/office/drawing/2014/main" id="{A87B317B-B6DD-4072-9FC9-F8DEA59DB82C}"/>
                  </a:ext>
                </a:extLst>
              </p:cNvPr>
              <p:cNvSpPr>
                <a:spLocks noEditPoints="1"/>
              </p:cNvSpPr>
              <p:nvPr userDrawn="1"/>
            </p:nvSpPr>
            <p:spPr bwMode="auto">
              <a:xfrm>
                <a:off x="1627188" y="758825"/>
                <a:ext cx="134938" cy="179387"/>
              </a:xfrm>
              <a:custGeom>
                <a:avLst/>
                <a:gdLst>
                  <a:gd name="T0" fmla="*/ 0 w 43"/>
                  <a:gd name="T1" fmla="*/ 2 h 56"/>
                  <a:gd name="T2" fmla="*/ 14 w 43"/>
                  <a:gd name="T3" fmla="*/ 0 h 56"/>
                  <a:gd name="T4" fmla="*/ 38 w 43"/>
                  <a:gd name="T5" fmla="*/ 18 h 56"/>
                  <a:gd name="T6" fmla="*/ 29 w 43"/>
                  <a:gd name="T7" fmla="*/ 34 h 56"/>
                  <a:gd name="T8" fmla="*/ 43 w 43"/>
                  <a:gd name="T9" fmla="*/ 56 h 56"/>
                  <a:gd name="T10" fmla="*/ 27 w 43"/>
                  <a:gd name="T11" fmla="*/ 56 h 56"/>
                  <a:gd name="T12" fmla="*/ 16 w 43"/>
                  <a:gd name="T13" fmla="*/ 37 h 56"/>
                  <a:gd name="T14" fmla="*/ 13 w 43"/>
                  <a:gd name="T15" fmla="*/ 37 h 56"/>
                  <a:gd name="T16" fmla="*/ 13 w 43"/>
                  <a:gd name="T17" fmla="*/ 56 h 56"/>
                  <a:gd name="T18" fmla="*/ 0 w 43"/>
                  <a:gd name="T19" fmla="*/ 56 h 56"/>
                  <a:gd name="T20" fmla="*/ 0 w 43"/>
                  <a:gd name="T21" fmla="*/ 2 h 56"/>
                  <a:gd name="T22" fmla="*/ 16 w 43"/>
                  <a:gd name="T23" fmla="*/ 27 h 56"/>
                  <a:gd name="T24" fmla="*/ 25 w 43"/>
                  <a:gd name="T25" fmla="*/ 19 h 56"/>
                  <a:gd name="T26" fmla="*/ 16 w 43"/>
                  <a:gd name="T27" fmla="*/ 12 h 56"/>
                  <a:gd name="T28" fmla="*/ 13 w 43"/>
                  <a:gd name="T29" fmla="*/ 12 h 56"/>
                  <a:gd name="T30" fmla="*/ 13 w 43"/>
                  <a:gd name="T31" fmla="*/ 27 h 56"/>
                  <a:gd name="T32" fmla="*/ 16 w 43"/>
                  <a:gd name="T33"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56">
                    <a:moveTo>
                      <a:pt x="0" y="2"/>
                    </a:moveTo>
                    <a:cubicBezTo>
                      <a:pt x="4" y="1"/>
                      <a:pt x="8" y="0"/>
                      <a:pt x="14" y="0"/>
                    </a:cubicBezTo>
                    <a:cubicBezTo>
                      <a:pt x="30" y="0"/>
                      <a:pt x="38" y="7"/>
                      <a:pt x="38" y="18"/>
                    </a:cubicBezTo>
                    <a:cubicBezTo>
                      <a:pt x="38" y="27"/>
                      <a:pt x="35" y="31"/>
                      <a:pt x="29" y="34"/>
                    </a:cubicBezTo>
                    <a:cubicBezTo>
                      <a:pt x="43" y="56"/>
                      <a:pt x="43" y="56"/>
                      <a:pt x="43" y="56"/>
                    </a:cubicBezTo>
                    <a:cubicBezTo>
                      <a:pt x="27" y="56"/>
                      <a:pt x="27" y="56"/>
                      <a:pt x="27" y="56"/>
                    </a:cubicBezTo>
                    <a:cubicBezTo>
                      <a:pt x="16" y="37"/>
                      <a:pt x="16" y="37"/>
                      <a:pt x="16" y="37"/>
                    </a:cubicBezTo>
                    <a:cubicBezTo>
                      <a:pt x="13" y="37"/>
                      <a:pt x="13" y="37"/>
                      <a:pt x="13" y="37"/>
                    </a:cubicBezTo>
                    <a:cubicBezTo>
                      <a:pt x="13" y="56"/>
                      <a:pt x="13" y="56"/>
                      <a:pt x="13" y="56"/>
                    </a:cubicBezTo>
                    <a:cubicBezTo>
                      <a:pt x="0" y="56"/>
                      <a:pt x="0" y="56"/>
                      <a:pt x="0" y="56"/>
                    </a:cubicBezTo>
                    <a:lnTo>
                      <a:pt x="0" y="2"/>
                    </a:lnTo>
                    <a:close/>
                    <a:moveTo>
                      <a:pt x="16" y="27"/>
                    </a:moveTo>
                    <a:cubicBezTo>
                      <a:pt x="21" y="27"/>
                      <a:pt x="25" y="23"/>
                      <a:pt x="25" y="19"/>
                    </a:cubicBezTo>
                    <a:cubicBezTo>
                      <a:pt x="25" y="14"/>
                      <a:pt x="21" y="12"/>
                      <a:pt x="16" y="12"/>
                    </a:cubicBezTo>
                    <a:cubicBezTo>
                      <a:pt x="15" y="12"/>
                      <a:pt x="14" y="12"/>
                      <a:pt x="13" y="12"/>
                    </a:cubicBezTo>
                    <a:cubicBezTo>
                      <a:pt x="13" y="27"/>
                      <a:pt x="13" y="27"/>
                      <a:pt x="13" y="27"/>
                    </a:cubicBezTo>
                    <a:lnTo>
                      <a:pt x="16"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5" name="Freeform 25">
                <a:extLst>
                  <a:ext uri="{FF2B5EF4-FFF2-40B4-BE49-F238E27FC236}">
                    <a16:creationId xmlns:a16="http://schemas.microsoft.com/office/drawing/2014/main" id="{970AB7B6-93CB-45D1-AE8E-0B9198F65C53}"/>
                  </a:ext>
                </a:extLst>
              </p:cNvPr>
              <p:cNvSpPr>
                <a:spLocks/>
              </p:cNvSpPr>
              <p:nvPr userDrawn="1"/>
            </p:nvSpPr>
            <p:spPr bwMode="auto">
              <a:xfrm>
                <a:off x="1778000" y="758825"/>
                <a:ext cx="149225" cy="182562"/>
              </a:xfrm>
              <a:custGeom>
                <a:avLst/>
                <a:gdLst>
                  <a:gd name="T0" fmla="*/ 0 w 47"/>
                  <a:gd name="T1" fmla="*/ 28 h 57"/>
                  <a:gd name="T2" fmla="*/ 28 w 47"/>
                  <a:gd name="T3" fmla="*/ 0 h 57"/>
                  <a:gd name="T4" fmla="*/ 47 w 47"/>
                  <a:gd name="T5" fmla="*/ 8 h 57"/>
                  <a:gd name="T6" fmla="*/ 39 w 47"/>
                  <a:gd name="T7" fmla="*/ 18 h 57"/>
                  <a:gd name="T8" fmla="*/ 28 w 47"/>
                  <a:gd name="T9" fmla="*/ 13 h 57"/>
                  <a:gd name="T10" fmla="*/ 14 w 47"/>
                  <a:gd name="T11" fmla="*/ 28 h 57"/>
                  <a:gd name="T12" fmla="*/ 28 w 47"/>
                  <a:gd name="T13" fmla="*/ 44 h 57"/>
                  <a:gd name="T14" fmla="*/ 40 w 47"/>
                  <a:gd name="T15" fmla="*/ 39 h 57"/>
                  <a:gd name="T16" fmla="*/ 47 w 47"/>
                  <a:gd name="T17" fmla="*/ 49 h 57"/>
                  <a:gd name="T18" fmla="*/ 27 w 47"/>
                  <a:gd name="T19" fmla="*/ 57 h 57"/>
                  <a:gd name="T20" fmla="*/ 0 w 47"/>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7">
                    <a:moveTo>
                      <a:pt x="0" y="28"/>
                    </a:moveTo>
                    <a:cubicBezTo>
                      <a:pt x="0" y="11"/>
                      <a:pt x="13" y="0"/>
                      <a:pt x="28" y="0"/>
                    </a:cubicBezTo>
                    <a:cubicBezTo>
                      <a:pt x="37" y="0"/>
                      <a:pt x="43" y="3"/>
                      <a:pt x="47" y="8"/>
                    </a:cubicBezTo>
                    <a:cubicBezTo>
                      <a:pt x="39" y="18"/>
                      <a:pt x="39" y="18"/>
                      <a:pt x="39" y="18"/>
                    </a:cubicBezTo>
                    <a:cubicBezTo>
                      <a:pt x="36" y="15"/>
                      <a:pt x="33" y="13"/>
                      <a:pt x="28" y="13"/>
                    </a:cubicBezTo>
                    <a:cubicBezTo>
                      <a:pt x="19" y="13"/>
                      <a:pt x="14" y="19"/>
                      <a:pt x="14" y="28"/>
                    </a:cubicBezTo>
                    <a:cubicBezTo>
                      <a:pt x="14" y="39"/>
                      <a:pt x="20" y="44"/>
                      <a:pt x="28" y="44"/>
                    </a:cubicBezTo>
                    <a:cubicBezTo>
                      <a:pt x="32" y="44"/>
                      <a:pt x="36" y="43"/>
                      <a:pt x="40" y="39"/>
                    </a:cubicBezTo>
                    <a:cubicBezTo>
                      <a:pt x="47" y="49"/>
                      <a:pt x="47" y="49"/>
                      <a:pt x="47" y="49"/>
                    </a:cubicBezTo>
                    <a:cubicBezTo>
                      <a:pt x="42" y="54"/>
                      <a:pt x="36" y="57"/>
                      <a:pt x="27" y="57"/>
                    </a:cubicBezTo>
                    <a:cubicBezTo>
                      <a:pt x="12" y="57"/>
                      <a:pt x="0" y="47"/>
                      <a:pt x="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6" name="Freeform 26">
                <a:extLst>
                  <a:ext uri="{FF2B5EF4-FFF2-40B4-BE49-F238E27FC236}">
                    <a16:creationId xmlns:a16="http://schemas.microsoft.com/office/drawing/2014/main" id="{9D70E7C0-5027-4BC6-B7A9-2E9FB6809F31}"/>
                  </a:ext>
                </a:extLst>
              </p:cNvPr>
              <p:cNvSpPr>
                <a:spLocks/>
              </p:cNvSpPr>
              <p:nvPr userDrawn="1"/>
            </p:nvSpPr>
            <p:spPr bwMode="auto">
              <a:xfrm>
                <a:off x="1962150" y="762000"/>
                <a:ext cx="104775" cy="176212"/>
              </a:xfrm>
              <a:custGeom>
                <a:avLst/>
                <a:gdLst>
                  <a:gd name="T0" fmla="*/ 0 w 66"/>
                  <a:gd name="T1" fmla="*/ 0 h 111"/>
                  <a:gd name="T2" fmla="*/ 66 w 66"/>
                  <a:gd name="T3" fmla="*/ 0 h 111"/>
                  <a:gd name="T4" fmla="*/ 66 w 66"/>
                  <a:gd name="T5" fmla="*/ 24 h 111"/>
                  <a:gd name="T6" fmla="*/ 26 w 66"/>
                  <a:gd name="T7" fmla="*/ 24 h 111"/>
                  <a:gd name="T8" fmla="*/ 26 w 66"/>
                  <a:gd name="T9" fmla="*/ 42 h 111"/>
                  <a:gd name="T10" fmla="*/ 60 w 66"/>
                  <a:gd name="T11" fmla="*/ 42 h 111"/>
                  <a:gd name="T12" fmla="*/ 60 w 66"/>
                  <a:gd name="T13" fmla="*/ 65 h 111"/>
                  <a:gd name="T14" fmla="*/ 26 w 66"/>
                  <a:gd name="T15" fmla="*/ 65 h 111"/>
                  <a:gd name="T16" fmla="*/ 26 w 66"/>
                  <a:gd name="T17" fmla="*/ 87 h 111"/>
                  <a:gd name="T18" fmla="*/ 66 w 66"/>
                  <a:gd name="T19" fmla="*/ 87 h 111"/>
                  <a:gd name="T20" fmla="*/ 66 w 66"/>
                  <a:gd name="T21" fmla="*/ 111 h 111"/>
                  <a:gd name="T22" fmla="*/ 0 w 66"/>
                  <a:gd name="T23" fmla="*/ 111 h 111"/>
                  <a:gd name="T24" fmla="*/ 0 w 66"/>
                  <a:gd name="T2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111">
                    <a:moveTo>
                      <a:pt x="0" y="0"/>
                    </a:moveTo>
                    <a:lnTo>
                      <a:pt x="66" y="0"/>
                    </a:lnTo>
                    <a:lnTo>
                      <a:pt x="66" y="24"/>
                    </a:lnTo>
                    <a:lnTo>
                      <a:pt x="26" y="24"/>
                    </a:lnTo>
                    <a:lnTo>
                      <a:pt x="26" y="42"/>
                    </a:lnTo>
                    <a:lnTo>
                      <a:pt x="60" y="42"/>
                    </a:lnTo>
                    <a:lnTo>
                      <a:pt x="60" y="65"/>
                    </a:lnTo>
                    <a:lnTo>
                      <a:pt x="26" y="65"/>
                    </a:lnTo>
                    <a:lnTo>
                      <a:pt x="26" y="87"/>
                    </a:lnTo>
                    <a:lnTo>
                      <a:pt x="66" y="87"/>
                    </a:lnTo>
                    <a:lnTo>
                      <a:pt x="66"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7" name="Freeform 27">
                <a:extLst>
                  <a:ext uri="{FF2B5EF4-FFF2-40B4-BE49-F238E27FC236}">
                    <a16:creationId xmlns:a16="http://schemas.microsoft.com/office/drawing/2014/main" id="{8BDEF753-3E5E-426A-89FB-D34681E95A7D}"/>
                  </a:ext>
                </a:extLst>
              </p:cNvPr>
              <p:cNvSpPr>
                <a:spLocks/>
              </p:cNvSpPr>
              <p:nvPr userDrawn="1"/>
            </p:nvSpPr>
            <p:spPr bwMode="auto">
              <a:xfrm>
                <a:off x="2095500" y="758825"/>
                <a:ext cx="123825" cy="182562"/>
              </a:xfrm>
              <a:custGeom>
                <a:avLst/>
                <a:gdLst>
                  <a:gd name="T0" fmla="*/ 0 w 39"/>
                  <a:gd name="T1" fmla="*/ 52 h 57"/>
                  <a:gd name="T2" fmla="*/ 4 w 39"/>
                  <a:gd name="T3" fmla="*/ 40 h 57"/>
                  <a:gd name="T4" fmla="*/ 19 w 39"/>
                  <a:gd name="T5" fmla="*/ 44 h 57"/>
                  <a:gd name="T6" fmla="*/ 25 w 39"/>
                  <a:gd name="T7" fmla="*/ 41 h 57"/>
                  <a:gd name="T8" fmla="*/ 14 w 39"/>
                  <a:gd name="T9" fmla="*/ 33 h 57"/>
                  <a:gd name="T10" fmla="*/ 1 w 39"/>
                  <a:gd name="T11" fmla="*/ 18 h 57"/>
                  <a:gd name="T12" fmla="*/ 22 w 39"/>
                  <a:gd name="T13" fmla="*/ 0 h 57"/>
                  <a:gd name="T14" fmla="*/ 38 w 39"/>
                  <a:gd name="T15" fmla="*/ 5 h 57"/>
                  <a:gd name="T16" fmla="*/ 32 w 39"/>
                  <a:gd name="T17" fmla="*/ 16 h 57"/>
                  <a:gd name="T18" fmla="*/ 22 w 39"/>
                  <a:gd name="T19" fmla="*/ 13 h 57"/>
                  <a:gd name="T20" fmla="*/ 15 w 39"/>
                  <a:gd name="T21" fmla="*/ 17 h 57"/>
                  <a:gd name="T22" fmla="*/ 25 w 39"/>
                  <a:gd name="T23" fmla="*/ 24 h 57"/>
                  <a:gd name="T24" fmla="*/ 39 w 39"/>
                  <a:gd name="T25" fmla="*/ 40 h 57"/>
                  <a:gd name="T26" fmla="*/ 19 w 39"/>
                  <a:gd name="T27" fmla="*/ 57 h 57"/>
                  <a:gd name="T28" fmla="*/ 0 w 39"/>
                  <a:gd name="T29"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57">
                    <a:moveTo>
                      <a:pt x="0" y="52"/>
                    </a:moveTo>
                    <a:cubicBezTo>
                      <a:pt x="4" y="40"/>
                      <a:pt x="4" y="40"/>
                      <a:pt x="4" y="40"/>
                    </a:cubicBezTo>
                    <a:cubicBezTo>
                      <a:pt x="9" y="43"/>
                      <a:pt x="14" y="44"/>
                      <a:pt x="19" y="44"/>
                    </a:cubicBezTo>
                    <a:cubicBezTo>
                      <a:pt x="23" y="44"/>
                      <a:pt x="25" y="43"/>
                      <a:pt x="25" y="41"/>
                    </a:cubicBezTo>
                    <a:cubicBezTo>
                      <a:pt x="25" y="38"/>
                      <a:pt x="22" y="37"/>
                      <a:pt x="14" y="33"/>
                    </a:cubicBezTo>
                    <a:cubicBezTo>
                      <a:pt x="6" y="30"/>
                      <a:pt x="1" y="26"/>
                      <a:pt x="1" y="18"/>
                    </a:cubicBezTo>
                    <a:cubicBezTo>
                      <a:pt x="1" y="8"/>
                      <a:pt x="9" y="0"/>
                      <a:pt x="22" y="0"/>
                    </a:cubicBezTo>
                    <a:cubicBezTo>
                      <a:pt x="29" y="0"/>
                      <a:pt x="34" y="3"/>
                      <a:pt x="38" y="5"/>
                    </a:cubicBezTo>
                    <a:cubicBezTo>
                      <a:pt x="32" y="16"/>
                      <a:pt x="32" y="16"/>
                      <a:pt x="32" y="16"/>
                    </a:cubicBezTo>
                    <a:cubicBezTo>
                      <a:pt x="29" y="14"/>
                      <a:pt x="26" y="13"/>
                      <a:pt x="22" y="13"/>
                    </a:cubicBezTo>
                    <a:cubicBezTo>
                      <a:pt x="18" y="12"/>
                      <a:pt x="15" y="14"/>
                      <a:pt x="15" y="17"/>
                    </a:cubicBezTo>
                    <a:cubicBezTo>
                      <a:pt x="15" y="20"/>
                      <a:pt x="17" y="20"/>
                      <a:pt x="25" y="24"/>
                    </a:cubicBezTo>
                    <a:cubicBezTo>
                      <a:pt x="34" y="28"/>
                      <a:pt x="39" y="32"/>
                      <a:pt x="39" y="40"/>
                    </a:cubicBezTo>
                    <a:cubicBezTo>
                      <a:pt x="39" y="49"/>
                      <a:pt x="32" y="57"/>
                      <a:pt x="19" y="57"/>
                    </a:cubicBezTo>
                    <a:cubicBezTo>
                      <a:pt x="11" y="57"/>
                      <a:pt x="5" y="55"/>
                      <a:pt x="0"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8" name="Freeform 28">
                <a:extLst>
                  <a:ext uri="{FF2B5EF4-FFF2-40B4-BE49-F238E27FC236}">
                    <a16:creationId xmlns:a16="http://schemas.microsoft.com/office/drawing/2014/main" id="{34E7F061-EF47-4FE9-926C-45340054A5FF}"/>
                  </a:ext>
                </a:extLst>
              </p:cNvPr>
              <p:cNvSpPr>
                <a:spLocks/>
              </p:cNvSpPr>
              <p:nvPr userDrawn="1"/>
            </p:nvSpPr>
            <p:spPr bwMode="auto">
              <a:xfrm>
                <a:off x="2327275" y="762000"/>
                <a:ext cx="150813" cy="176212"/>
              </a:xfrm>
              <a:custGeom>
                <a:avLst/>
                <a:gdLst>
                  <a:gd name="T0" fmla="*/ 0 w 95"/>
                  <a:gd name="T1" fmla="*/ 0 h 111"/>
                  <a:gd name="T2" fmla="*/ 28 w 95"/>
                  <a:gd name="T3" fmla="*/ 0 h 111"/>
                  <a:gd name="T4" fmla="*/ 28 w 95"/>
                  <a:gd name="T5" fmla="*/ 42 h 111"/>
                  <a:gd name="T6" fmla="*/ 68 w 95"/>
                  <a:gd name="T7" fmla="*/ 42 h 111"/>
                  <a:gd name="T8" fmla="*/ 68 w 95"/>
                  <a:gd name="T9" fmla="*/ 0 h 111"/>
                  <a:gd name="T10" fmla="*/ 95 w 95"/>
                  <a:gd name="T11" fmla="*/ 0 h 111"/>
                  <a:gd name="T12" fmla="*/ 95 w 95"/>
                  <a:gd name="T13" fmla="*/ 111 h 111"/>
                  <a:gd name="T14" fmla="*/ 68 w 95"/>
                  <a:gd name="T15" fmla="*/ 111 h 111"/>
                  <a:gd name="T16" fmla="*/ 68 w 95"/>
                  <a:gd name="T17" fmla="*/ 65 h 111"/>
                  <a:gd name="T18" fmla="*/ 28 w 95"/>
                  <a:gd name="T19" fmla="*/ 65 h 111"/>
                  <a:gd name="T20" fmla="*/ 28 w 95"/>
                  <a:gd name="T21" fmla="*/ 111 h 111"/>
                  <a:gd name="T22" fmla="*/ 0 w 95"/>
                  <a:gd name="T23" fmla="*/ 111 h 111"/>
                  <a:gd name="T24" fmla="*/ 0 w 95"/>
                  <a:gd name="T25"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5" h="111">
                    <a:moveTo>
                      <a:pt x="0" y="0"/>
                    </a:moveTo>
                    <a:lnTo>
                      <a:pt x="28" y="0"/>
                    </a:lnTo>
                    <a:lnTo>
                      <a:pt x="28" y="42"/>
                    </a:lnTo>
                    <a:lnTo>
                      <a:pt x="68" y="42"/>
                    </a:lnTo>
                    <a:lnTo>
                      <a:pt x="68" y="0"/>
                    </a:lnTo>
                    <a:lnTo>
                      <a:pt x="95" y="0"/>
                    </a:lnTo>
                    <a:lnTo>
                      <a:pt x="95" y="111"/>
                    </a:lnTo>
                    <a:lnTo>
                      <a:pt x="68" y="111"/>
                    </a:lnTo>
                    <a:lnTo>
                      <a:pt x="68" y="65"/>
                    </a:lnTo>
                    <a:lnTo>
                      <a:pt x="28" y="65"/>
                    </a:lnTo>
                    <a:lnTo>
                      <a:pt x="28"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89" name="Freeform 29">
                <a:extLst>
                  <a:ext uri="{FF2B5EF4-FFF2-40B4-BE49-F238E27FC236}">
                    <a16:creationId xmlns:a16="http://schemas.microsoft.com/office/drawing/2014/main" id="{D1127773-AFAC-4AC6-99FC-0F7C1091D74A}"/>
                  </a:ext>
                </a:extLst>
              </p:cNvPr>
              <p:cNvSpPr>
                <a:spLocks noEditPoints="1"/>
              </p:cNvSpPr>
              <p:nvPr userDrawn="1"/>
            </p:nvSpPr>
            <p:spPr bwMode="auto">
              <a:xfrm>
                <a:off x="2503488" y="762000"/>
                <a:ext cx="168275" cy="176212"/>
              </a:xfrm>
              <a:custGeom>
                <a:avLst/>
                <a:gdLst>
                  <a:gd name="T0" fmla="*/ 38 w 106"/>
                  <a:gd name="T1" fmla="*/ 0 h 111"/>
                  <a:gd name="T2" fmla="*/ 68 w 106"/>
                  <a:gd name="T3" fmla="*/ 0 h 111"/>
                  <a:gd name="T4" fmla="*/ 106 w 106"/>
                  <a:gd name="T5" fmla="*/ 111 h 111"/>
                  <a:gd name="T6" fmla="*/ 76 w 106"/>
                  <a:gd name="T7" fmla="*/ 111 h 111"/>
                  <a:gd name="T8" fmla="*/ 70 w 106"/>
                  <a:gd name="T9" fmla="*/ 89 h 111"/>
                  <a:gd name="T10" fmla="*/ 36 w 106"/>
                  <a:gd name="T11" fmla="*/ 89 h 111"/>
                  <a:gd name="T12" fmla="*/ 28 w 106"/>
                  <a:gd name="T13" fmla="*/ 111 h 111"/>
                  <a:gd name="T14" fmla="*/ 0 w 106"/>
                  <a:gd name="T15" fmla="*/ 111 h 111"/>
                  <a:gd name="T16" fmla="*/ 38 w 106"/>
                  <a:gd name="T17" fmla="*/ 0 h 111"/>
                  <a:gd name="T18" fmla="*/ 64 w 106"/>
                  <a:gd name="T19" fmla="*/ 67 h 111"/>
                  <a:gd name="T20" fmla="*/ 52 w 106"/>
                  <a:gd name="T21" fmla="*/ 30 h 111"/>
                  <a:gd name="T22" fmla="*/ 40 w 106"/>
                  <a:gd name="T23" fmla="*/ 67 h 111"/>
                  <a:gd name="T24" fmla="*/ 64 w 106"/>
                  <a:gd name="T25" fmla="*/ 6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11">
                    <a:moveTo>
                      <a:pt x="38" y="0"/>
                    </a:moveTo>
                    <a:lnTo>
                      <a:pt x="68" y="0"/>
                    </a:lnTo>
                    <a:lnTo>
                      <a:pt x="106" y="111"/>
                    </a:lnTo>
                    <a:lnTo>
                      <a:pt x="76" y="111"/>
                    </a:lnTo>
                    <a:lnTo>
                      <a:pt x="70" y="89"/>
                    </a:lnTo>
                    <a:lnTo>
                      <a:pt x="36" y="89"/>
                    </a:lnTo>
                    <a:lnTo>
                      <a:pt x="28" y="111"/>
                    </a:lnTo>
                    <a:lnTo>
                      <a:pt x="0" y="111"/>
                    </a:lnTo>
                    <a:lnTo>
                      <a:pt x="38" y="0"/>
                    </a:lnTo>
                    <a:close/>
                    <a:moveTo>
                      <a:pt x="64" y="67"/>
                    </a:moveTo>
                    <a:lnTo>
                      <a:pt x="52" y="30"/>
                    </a:lnTo>
                    <a:lnTo>
                      <a:pt x="40" y="67"/>
                    </a:lnTo>
                    <a:lnTo>
                      <a:pt x="64"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0" name="Freeform 30">
                <a:extLst>
                  <a:ext uri="{FF2B5EF4-FFF2-40B4-BE49-F238E27FC236}">
                    <a16:creationId xmlns:a16="http://schemas.microsoft.com/office/drawing/2014/main" id="{FD0F8994-5616-4076-B914-D127DF3174F3}"/>
                  </a:ext>
                </a:extLst>
              </p:cNvPr>
              <p:cNvSpPr>
                <a:spLocks/>
              </p:cNvSpPr>
              <p:nvPr userDrawn="1"/>
            </p:nvSpPr>
            <p:spPr bwMode="auto">
              <a:xfrm>
                <a:off x="2697163" y="762000"/>
                <a:ext cx="152400" cy="176212"/>
              </a:xfrm>
              <a:custGeom>
                <a:avLst/>
                <a:gdLst>
                  <a:gd name="T0" fmla="*/ 0 w 96"/>
                  <a:gd name="T1" fmla="*/ 0 h 111"/>
                  <a:gd name="T2" fmla="*/ 32 w 96"/>
                  <a:gd name="T3" fmla="*/ 0 h 111"/>
                  <a:gd name="T4" fmla="*/ 70 w 96"/>
                  <a:gd name="T5" fmla="*/ 69 h 111"/>
                  <a:gd name="T6" fmla="*/ 70 w 96"/>
                  <a:gd name="T7" fmla="*/ 0 h 111"/>
                  <a:gd name="T8" fmla="*/ 96 w 96"/>
                  <a:gd name="T9" fmla="*/ 0 h 111"/>
                  <a:gd name="T10" fmla="*/ 96 w 96"/>
                  <a:gd name="T11" fmla="*/ 111 h 111"/>
                  <a:gd name="T12" fmla="*/ 66 w 96"/>
                  <a:gd name="T13" fmla="*/ 111 h 111"/>
                  <a:gd name="T14" fmla="*/ 26 w 96"/>
                  <a:gd name="T15" fmla="*/ 44 h 111"/>
                  <a:gd name="T16" fmla="*/ 26 w 96"/>
                  <a:gd name="T17" fmla="*/ 111 h 111"/>
                  <a:gd name="T18" fmla="*/ 0 w 96"/>
                  <a:gd name="T19" fmla="*/ 111 h 111"/>
                  <a:gd name="T20" fmla="*/ 0 w 96"/>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6" h="111">
                    <a:moveTo>
                      <a:pt x="0" y="0"/>
                    </a:moveTo>
                    <a:lnTo>
                      <a:pt x="32" y="0"/>
                    </a:lnTo>
                    <a:lnTo>
                      <a:pt x="70" y="69"/>
                    </a:lnTo>
                    <a:lnTo>
                      <a:pt x="70" y="0"/>
                    </a:lnTo>
                    <a:lnTo>
                      <a:pt x="96" y="0"/>
                    </a:lnTo>
                    <a:lnTo>
                      <a:pt x="96" y="111"/>
                    </a:lnTo>
                    <a:lnTo>
                      <a:pt x="66" y="111"/>
                    </a:lnTo>
                    <a:lnTo>
                      <a:pt x="26" y="44"/>
                    </a:lnTo>
                    <a:lnTo>
                      <a:pt x="26"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1" name="Freeform 31">
                <a:extLst>
                  <a:ext uri="{FF2B5EF4-FFF2-40B4-BE49-F238E27FC236}">
                    <a16:creationId xmlns:a16="http://schemas.microsoft.com/office/drawing/2014/main" id="{78F84CAC-DDAC-46E7-92BA-043EFC42DCB2}"/>
                  </a:ext>
                </a:extLst>
              </p:cNvPr>
              <p:cNvSpPr>
                <a:spLocks noEditPoints="1"/>
              </p:cNvSpPr>
              <p:nvPr userDrawn="1"/>
            </p:nvSpPr>
            <p:spPr bwMode="auto">
              <a:xfrm>
                <a:off x="2890838" y="758825"/>
                <a:ext cx="149225" cy="182562"/>
              </a:xfrm>
              <a:custGeom>
                <a:avLst/>
                <a:gdLst>
                  <a:gd name="T0" fmla="*/ 0 w 47"/>
                  <a:gd name="T1" fmla="*/ 56 h 57"/>
                  <a:gd name="T2" fmla="*/ 0 w 47"/>
                  <a:gd name="T3" fmla="*/ 1 h 57"/>
                  <a:gd name="T4" fmla="*/ 17 w 47"/>
                  <a:gd name="T5" fmla="*/ 0 h 57"/>
                  <a:gd name="T6" fmla="*/ 47 w 47"/>
                  <a:gd name="T7" fmla="*/ 28 h 57"/>
                  <a:gd name="T8" fmla="*/ 17 w 47"/>
                  <a:gd name="T9" fmla="*/ 57 h 57"/>
                  <a:gd name="T10" fmla="*/ 0 w 47"/>
                  <a:gd name="T11" fmla="*/ 56 h 57"/>
                  <a:gd name="T12" fmla="*/ 34 w 47"/>
                  <a:gd name="T13" fmla="*/ 28 h 57"/>
                  <a:gd name="T14" fmla="*/ 18 w 47"/>
                  <a:gd name="T15" fmla="*/ 13 h 57"/>
                  <a:gd name="T16" fmla="*/ 13 w 47"/>
                  <a:gd name="T17" fmla="*/ 13 h 57"/>
                  <a:gd name="T18" fmla="*/ 13 w 47"/>
                  <a:gd name="T19" fmla="*/ 44 h 57"/>
                  <a:gd name="T20" fmla="*/ 17 w 47"/>
                  <a:gd name="T21" fmla="*/ 44 h 57"/>
                  <a:gd name="T22" fmla="*/ 34 w 47"/>
                  <a:gd name="T23"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7" h="57">
                    <a:moveTo>
                      <a:pt x="0" y="56"/>
                    </a:moveTo>
                    <a:cubicBezTo>
                      <a:pt x="0" y="1"/>
                      <a:pt x="0" y="1"/>
                      <a:pt x="0" y="1"/>
                    </a:cubicBezTo>
                    <a:cubicBezTo>
                      <a:pt x="5" y="1"/>
                      <a:pt x="10" y="0"/>
                      <a:pt x="17" y="0"/>
                    </a:cubicBezTo>
                    <a:cubicBezTo>
                      <a:pt x="34" y="0"/>
                      <a:pt x="47" y="10"/>
                      <a:pt x="47" y="28"/>
                    </a:cubicBezTo>
                    <a:cubicBezTo>
                      <a:pt x="47" y="46"/>
                      <a:pt x="35" y="57"/>
                      <a:pt x="17" y="57"/>
                    </a:cubicBezTo>
                    <a:cubicBezTo>
                      <a:pt x="10" y="57"/>
                      <a:pt x="5" y="56"/>
                      <a:pt x="0" y="56"/>
                    </a:cubicBezTo>
                    <a:close/>
                    <a:moveTo>
                      <a:pt x="34" y="28"/>
                    </a:moveTo>
                    <a:cubicBezTo>
                      <a:pt x="34" y="18"/>
                      <a:pt x="27" y="13"/>
                      <a:pt x="18" y="13"/>
                    </a:cubicBezTo>
                    <a:cubicBezTo>
                      <a:pt x="17" y="13"/>
                      <a:pt x="15" y="13"/>
                      <a:pt x="13" y="13"/>
                    </a:cubicBezTo>
                    <a:cubicBezTo>
                      <a:pt x="13" y="44"/>
                      <a:pt x="13" y="44"/>
                      <a:pt x="13" y="44"/>
                    </a:cubicBezTo>
                    <a:cubicBezTo>
                      <a:pt x="15" y="44"/>
                      <a:pt x="17" y="44"/>
                      <a:pt x="17" y="44"/>
                    </a:cubicBezTo>
                    <a:cubicBezTo>
                      <a:pt x="27" y="44"/>
                      <a:pt x="34" y="39"/>
                      <a:pt x="34"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2" name="Rectangle 32">
                <a:extLst>
                  <a:ext uri="{FF2B5EF4-FFF2-40B4-BE49-F238E27FC236}">
                    <a16:creationId xmlns:a16="http://schemas.microsoft.com/office/drawing/2014/main" id="{58B37BAB-242B-4EA5-9F08-30EFD0542B9C}"/>
                  </a:ext>
                </a:extLst>
              </p:cNvPr>
              <p:cNvSpPr>
                <a:spLocks noChangeArrowheads="1"/>
              </p:cNvSpPr>
              <p:nvPr userDrawn="1"/>
            </p:nvSpPr>
            <p:spPr bwMode="auto">
              <a:xfrm>
                <a:off x="3074988" y="762000"/>
                <a:ext cx="41275" cy="1762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3" name="Freeform 33">
                <a:extLst>
                  <a:ext uri="{FF2B5EF4-FFF2-40B4-BE49-F238E27FC236}">
                    <a16:creationId xmlns:a16="http://schemas.microsoft.com/office/drawing/2014/main" id="{D3BF66C5-B0BD-43F9-8C2E-2405C933C641}"/>
                  </a:ext>
                </a:extLst>
              </p:cNvPr>
              <p:cNvSpPr>
                <a:spLocks/>
              </p:cNvSpPr>
              <p:nvPr userDrawn="1"/>
            </p:nvSpPr>
            <p:spPr bwMode="auto">
              <a:xfrm>
                <a:off x="3151188" y="758825"/>
                <a:ext cx="147638" cy="182562"/>
              </a:xfrm>
              <a:custGeom>
                <a:avLst/>
                <a:gdLst>
                  <a:gd name="T0" fmla="*/ 0 w 47"/>
                  <a:gd name="T1" fmla="*/ 28 h 57"/>
                  <a:gd name="T2" fmla="*/ 27 w 47"/>
                  <a:gd name="T3" fmla="*/ 0 h 57"/>
                  <a:gd name="T4" fmla="*/ 47 w 47"/>
                  <a:gd name="T5" fmla="*/ 8 h 57"/>
                  <a:gd name="T6" fmla="*/ 39 w 47"/>
                  <a:gd name="T7" fmla="*/ 18 h 57"/>
                  <a:gd name="T8" fmla="*/ 27 w 47"/>
                  <a:gd name="T9" fmla="*/ 13 h 57"/>
                  <a:gd name="T10" fmla="*/ 13 w 47"/>
                  <a:gd name="T11" fmla="*/ 28 h 57"/>
                  <a:gd name="T12" fmla="*/ 27 w 47"/>
                  <a:gd name="T13" fmla="*/ 44 h 57"/>
                  <a:gd name="T14" fmla="*/ 40 w 47"/>
                  <a:gd name="T15" fmla="*/ 39 h 57"/>
                  <a:gd name="T16" fmla="*/ 47 w 47"/>
                  <a:gd name="T17" fmla="*/ 49 h 57"/>
                  <a:gd name="T18" fmla="*/ 27 w 47"/>
                  <a:gd name="T19" fmla="*/ 57 h 57"/>
                  <a:gd name="T20" fmla="*/ 0 w 47"/>
                  <a:gd name="T21"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57">
                    <a:moveTo>
                      <a:pt x="0" y="28"/>
                    </a:moveTo>
                    <a:cubicBezTo>
                      <a:pt x="0" y="11"/>
                      <a:pt x="12" y="0"/>
                      <a:pt x="27" y="0"/>
                    </a:cubicBezTo>
                    <a:cubicBezTo>
                      <a:pt x="36" y="0"/>
                      <a:pt x="42" y="3"/>
                      <a:pt x="47" y="8"/>
                    </a:cubicBezTo>
                    <a:cubicBezTo>
                      <a:pt x="39" y="18"/>
                      <a:pt x="39" y="18"/>
                      <a:pt x="39" y="18"/>
                    </a:cubicBezTo>
                    <a:cubicBezTo>
                      <a:pt x="36" y="15"/>
                      <a:pt x="32" y="13"/>
                      <a:pt x="27" y="13"/>
                    </a:cubicBezTo>
                    <a:cubicBezTo>
                      <a:pt x="19" y="13"/>
                      <a:pt x="13" y="19"/>
                      <a:pt x="13" y="28"/>
                    </a:cubicBezTo>
                    <a:cubicBezTo>
                      <a:pt x="13" y="39"/>
                      <a:pt x="19" y="44"/>
                      <a:pt x="27" y="44"/>
                    </a:cubicBezTo>
                    <a:cubicBezTo>
                      <a:pt x="32" y="44"/>
                      <a:pt x="36" y="43"/>
                      <a:pt x="40" y="39"/>
                    </a:cubicBezTo>
                    <a:cubicBezTo>
                      <a:pt x="47" y="49"/>
                      <a:pt x="47" y="49"/>
                      <a:pt x="47" y="49"/>
                    </a:cubicBezTo>
                    <a:cubicBezTo>
                      <a:pt x="41" y="54"/>
                      <a:pt x="35" y="57"/>
                      <a:pt x="27" y="57"/>
                    </a:cubicBezTo>
                    <a:cubicBezTo>
                      <a:pt x="12" y="57"/>
                      <a:pt x="0" y="47"/>
                      <a:pt x="0"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4" name="Freeform 34">
                <a:extLst>
                  <a:ext uri="{FF2B5EF4-FFF2-40B4-BE49-F238E27FC236}">
                    <a16:creationId xmlns:a16="http://schemas.microsoft.com/office/drawing/2014/main" id="{0C4E12F0-AB9D-4E3C-AC41-74A5703F838B}"/>
                  </a:ext>
                </a:extLst>
              </p:cNvPr>
              <p:cNvSpPr>
                <a:spLocks noEditPoints="1"/>
              </p:cNvSpPr>
              <p:nvPr userDrawn="1"/>
            </p:nvSpPr>
            <p:spPr bwMode="auto">
              <a:xfrm>
                <a:off x="3317875" y="762000"/>
                <a:ext cx="165100" cy="176212"/>
              </a:xfrm>
              <a:custGeom>
                <a:avLst/>
                <a:gdLst>
                  <a:gd name="T0" fmla="*/ 38 w 104"/>
                  <a:gd name="T1" fmla="*/ 0 h 111"/>
                  <a:gd name="T2" fmla="*/ 66 w 104"/>
                  <a:gd name="T3" fmla="*/ 0 h 111"/>
                  <a:gd name="T4" fmla="*/ 104 w 104"/>
                  <a:gd name="T5" fmla="*/ 111 h 111"/>
                  <a:gd name="T6" fmla="*/ 76 w 104"/>
                  <a:gd name="T7" fmla="*/ 111 h 111"/>
                  <a:gd name="T8" fmla="*/ 68 w 104"/>
                  <a:gd name="T9" fmla="*/ 89 h 111"/>
                  <a:gd name="T10" fmla="*/ 34 w 104"/>
                  <a:gd name="T11" fmla="*/ 89 h 111"/>
                  <a:gd name="T12" fmla="*/ 28 w 104"/>
                  <a:gd name="T13" fmla="*/ 111 h 111"/>
                  <a:gd name="T14" fmla="*/ 0 w 104"/>
                  <a:gd name="T15" fmla="*/ 111 h 111"/>
                  <a:gd name="T16" fmla="*/ 38 w 104"/>
                  <a:gd name="T17" fmla="*/ 0 h 111"/>
                  <a:gd name="T18" fmla="*/ 64 w 104"/>
                  <a:gd name="T19" fmla="*/ 67 h 111"/>
                  <a:gd name="T20" fmla="*/ 52 w 104"/>
                  <a:gd name="T21" fmla="*/ 30 h 111"/>
                  <a:gd name="T22" fmla="*/ 40 w 104"/>
                  <a:gd name="T23" fmla="*/ 67 h 111"/>
                  <a:gd name="T24" fmla="*/ 64 w 104"/>
                  <a:gd name="T25" fmla="*/ 6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4" h="111">
                    <a:moveTo>
                      <a:pt x="38" y="0"/>
                    </a:moveTo>
                    <a:lnTo>
                      <a:pt x="66" y="0"/>
                    </a:lnTo>
                    <a:lnTo>
                      <a:pt x="104" y="111"/>
                    </a:lnTo>
                    <a:lnTo>
                      <a:pt x="76" y="111"/>
                    </a:lnTo>
                    <a:lnTo>
                      <a:pt x="68" y="89"/>
                    </a:lnTo>
                    <a:lnTo>
                      <a:pt x="34" y="89"/>
                    </a:lnTo>
                    <a:lnTo>
                      <a:pt x="28" y="111"/>
                    </a:lnTo>
                    <a:lnTo>
                      <a:pt x="0" y="111"/>
                    </a:lnTo>
                    <a:lnTo>
                      <a:pt x="38" y="0"/>
                    </a:lnTo>
                    <a:close/>
                    <a:moveTo>
                      <a:pt x="64" y="67"/>
                    </a:moveTo>
                    <a:lnTo>
                      <a:pt x="52" y="30"/>
                    </a:lnTo>
                    <a:lnTo>
                      <a:pt x="40" y="67"/>
                    </a:lnTo>
                    <a:lnTo>
                      <a:pt x="64"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5" name="Freeform 35">
                <a:extLst>
                  <a:ext uri="{FF2B5EF4-FFF2-40B4-BE49-F238E27FC236}">
                    <a16:creationId xmlns:a16="http://schemas.microsoft.com/office/drawing/2014/main" id="{DBE7DBDB-266D-45AB-8E7E-ABE745F38494}"/>
                  </a:ext>
                </a:extLst>
              </p:cNvPr>
              <p:cNvSpPr>
                <a:spLocks noEditPoints="1"/>
              </p:cNvSpPr>
              <p:nvPr userDrawn="1"/>
            </p:nvSpPr>
            <p:spPr bwMode="auto">
              <a:xfrm>
                <a:off x="3511550" y="758825"/>
                <a:ext cx="120650" cy="179387"/>
              </a:xfrm>
              <a:custGeom>
                <a:avLst/>
                <a:gdLst>
                  <a:gd name="T0" fmla="*/ 0 w 38"/>
                  <a:gd name="T1" fmla="*/ 1 h 56"/>
                  <a:gd name="T2" fmla="*/ 14 w 38"/>
                  <a:gd name="T3" fmla="*/ 0 h 56"/>
                  <a:gd name="T4" fmla="*/ 38 w 38"/>
                  <a:gd name="T5" fmla="*/ 18 h 56"/>
                  <a:gd name="T6" fmla="*/ 15 w 38"/>
                  <a:gd name="T7" fmla="*/ 37 h 56"/>
                  <a:gd name="T8" fmla="*/ 13 w 38"/>
                  <a:gd name="T9" fmla="*/ 37 h 56"/>
                  <a:gd name="T10" fmla="*/ 13 w 38"/>
                  <a:gd name="T11" fmla="*/ 56 h 56"/>
                  <a:gd name="T12" fmla="*/ 0 w 38"/>
                  <a:gd name="T13" fmla="*/ 56 h 56"/>
                  <a:gd name="T14" fmla="*/ 0 w 38"/>
                  <a:gd name="T15" fmla="*/ 1 h 56"/>
                  <a:gd name="T16" fmla="*/ 24 w 38"/>
                  <a:gd name="T17" fmla="*/ 18 h 56"/>
                  <a:gd name="T18" fmla="*/ 16 w 38"/>
                  <a:gd name="T19" fmla="*/ 12 h 56"/>
                  <a:gd name="T20" fmla="*/ 13 w 38"/>
                  <a:gd name="T21" fmla="*/ 12 h 56"/>
                  <a:gd name="T22" fmla="*/ 13 w 38"/>
                  <a:gd name="T23" fmla="*/ 26 h 56"/>
                  <a:gd name="T24" fmla="*/ 16 w 38"/>
                  <a:gd name="T25" fmla="*/ 26 h 56"/>
                  <a:gd name="T26" fmla="*/ 24 w 38"/>
                  <a:gd name="T2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56">
                    <a:moveTo>
                      <a:pt x="0" y="1"/>
                    </a:moveTo>
                    <a:cubicBezTo>
                      <a:pt x="4" y="1"/>
                      <a:pt x="9" y="0"/>
                      <a:pt x="14" y="0"/>
                    </a:cubicBezTo>
                    <a:cubicBezTo>
                      <a:pt x="31" y="0"/>
                      <a:pt x="38" y="8"/>
                      <a:pt x="38" y="18"/>
                    </a:cubicBezTo>
                    <a:cubicBezTo>
                      <a:pt x="38" y="32"/>
                      <a:pt x="27" y="37"/>
                      <a:pt x="15" y="37"/>
                    </a:cubicBezTo>
                    <a:cubicBezTo>
                      <a:pt x="15" y="37"/>
                      <a:pt x="14" y="37"/>
                      <a:pt x="13" y="37"/>
                    </a:cubicBezTo>
                    <a:cubicBezTo>
                      <a:pt x="13" y="56"/>
                      <a:pt x="13" y="56"/>
                      <a:pt x="13" y="56"/>
                    </a:cubicBezTo>
                    <a:cubicBezTo>
                      <a:pt x="0" y="56"/>
                      <a:pt x="0" y="56"/>
                      <a:pt x="0" y="56"/>
                    </a:cubicBezTo>
                    <a:lnTo>
                      <a:pt x="0" y="1"/>
                    </a:lnTo>
                    <a:close/>
                    <a:moveTo>
                      <a:pt x="24" y="18"/>
                    </a:moveTo>
                    <a:cubicBezTo>
                      <a:pt x="24" y="15"/>
                      <a:pt x="21" y="12"/>
                      <a:pt x="16" y="12"/>
                    </a:cubicBezTo>
                    <a:cubicBezTo>
                      <a:pt x="15" y="12"/>
                      <a:pt x="14" y="12"/>
                      <a:pt x="13" y="12"/>
                    </a:cubicBezTo>
                    <a:cubicBezTo>
                      <a:pt x="13" y="26"/>
                      <a:pt x="13" y="26"/>
                      <a:pt x="13" y="26"/>
                    </a:cubicBezTo>
                    <a:cubicBezTo>
                      <a:pt x="14" y="26"/>
                      <a:pt x="15" y="26"/>
                      <a:pt x="16" y="26"/>
                    </a:cubicBezTo>
                    <a:cubicBezTo>
                      <a:pt x="21" y="26"/>
                      <a:pt x="24" y="23"/>
                      <a:pt x="24" y="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6" name="Freeform 36">
                <a:extLst>
                  <a:ext uri="{FF2B5EF4-FFF2-40B4-BE49-F238E27FC236}">
                    <a16:creationId xmlns:a16="http://schemas.microsoft.com/office/drawing/2014/main" id="{33D456DD-4B36-43F0-9D01-243A26D67967}"/>
                  </a:ext>
                </a:extLst>
              </p:cNvPr>
              <p:cNvSpPr>
                <a:spLocks/>
              </p:cNvSpPr>
              <p:nvPr userDrawn="1"/>
            </p:nvSpPr>
            <p:spPr bwMode="auto">
              <a:xfrm>
                <a:off x="644525" y="1030288"/>
                <a:ext cx="104775" cy="176212"/>
              </a:xfrm>
              <a:custGeom>
                <a:avLst/>
                <a:gdLst>
                  <a:gd name="T0" fmla="*/ 0 w 66"/>
                  <a:gd name="T1" fmla="*/ 0 h 111"/>
                  <a:gd name="T2" fmla="*/ 66 w 66"/>
                  <a:gd name="T3" fmla="*/ 0 h 111"/>
                  <a:gd name="T4" fmla="*/ 66 w 66"/>
                  <a:gd name="T5" fmla="*/ 24 h 111"/>
                  <a:gd name="T6" fmla="*/ 26 w 66"/>
                  <a:gd name="T7" fmla="*/ 24 h 111"/>
                  <a:gd name="T8" fmla="*/ 26 w 66"/>
                  <a:gd name="T9" fmla="*/ 43 h 111"/>
                  <a:gd name="T10" fmla="*/ 60 w 66"/>
                  <a:gd name="T11" fmla="*/ 43 h 111"/>
                  <a:gd name="T12" fmla="*/ 60 w 66"/>
                  <a:gd name="T13" fmla="*/ 67 h 111"/>
                  <a:gd name="T14" fmla="*/ 26 w 66"/>
                  <a:gd name="T15" fmla="*/ 67 h 111"/>
                  <a:gd name="T16" fmla="*/ 26 w 66"/>
                  <a:gd name="T17" fmla="*/ 111 h 111"/>
                  <a:gd name="T18" fmla="*/ 0 w 66"/>
                  <a:gd name="T19" fmla="*/ 111 h 111"/>
                  <a:gd name="T20" fmla="*/ 0 w 66"/>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6" h="111">
                    <a:moveTo>
                      <a:pt x="0" y="0"/>
                    </a:moveTo>
                    <a:lnTo>
                      <a:pt x="66" y="0"/>
                    </a:lnTo>
                    <a:lnTo>
                      <a:pt x="66" y="24"/>
                    </a:lnTo>
                    <a:lnTo>
                      <a:pt x="26" y="24"/>
                    </a:lnTo>
                    <a:lnTo>
                      <a:pt x="26" y="43"/>
                    </a:lnTo>
                    <a:lnTo>
                      <a:pt x="60" y="43"/>
                    </a:lnTo>
                    <a:lnTo>
                      <a:pt x="60" y="67"/>
                    </a:lnTo>
                    <a:lnTo>
                      <a:pt x="26" y="67"/>
                    </a:lnTo>
                    <a:lnTo>
                      <a:pt x="26"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7" name="Freeform 37">
                <a:extLst>
                  <a:ext uri="{FF2B5EF4-FFF2-40B4-BE49-F238E27FC236}">
                    <a16:creationId xmlns:a16="http://schemas.microsoft.com/office/drawing/2014/main" id="{74F3AE1F-EF0C-48E1-A6ED-4B9C750D9B49}"/>
                  </a:ext>
                </a:extLst>
              </p:cNvPr>
              <p:cNvSpPr>
                <a:spLocks noEditPoints="1"/>
              </p:cNvSpPr>
              <p:nvPr userDrawn="1"/>
            </p:nvSpPr>
            <p:spPr bwMode="auto">
              <a:xfrm>
                <a:off x="774700" y="1027113"/>
                <a:ext cx="169863" cy="182562"/>
              </a:xfrm>
              <a:custGeom>
                <a:avLst/>
                <a:gdLst>
                  <a:gd name="T0" fmla="*/ 0 w 54"/>
                  <a:gd name="T1" fmla="*/ 28 h 57"/>
                  <a:gd name="T2" fmla="*/ 27 w 54"/>
                  <a:gd name="T3" fmla="*/ 0 h 57"/>
                  <a:gd name="T4" fmla="*/ 54 w 54"/>
                  <a:gd name="T5" fmla="*/ 28 h 57"/>
                  <a:gd name="T6" fmla="*/ 27 w 54"/>
                  <a:gd name="T7" fmla="*/ 57 h 57"/>
                  <a:gd name="T8" fmla="*/ 0 w 54"/>
                  <a:gd name="T9" fmla="*/ 28 h 57"/>
                  <a:gd name="T10" fmla="*/ 41 w 54"/>
                  <a:gd name="T11" fmla="*/ 28 h 57"/>
                  <a:gd name="T12" fmla="*/ 27 w 54"/>
                  <a:gd name="T13" fmla="*/ 13 h 57"/>
                  <a:gd name="T14" fmla="*/ 13 w 54"/>
                  <a:gd name="T15" fmla="*/ 28 h 57"/>
                  <a:gd name="T16" fmla="*/ 27 w 54"/>
                  <a:gd name="T17" fmla="*/ 44 h 57"/>
                  <a:gd name="T18" fmla="*/ 41 w 54"/>
                  <a:gd name="T19"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7">
                    <a:moveTo>
                      <a:pt x="0" y="28"/>
                    </a:moveTo>
                    <a:cubicBezTo>
                      <a:pt x="0" y="11"/>
                      <a:pt x="11" y="0"/>
                      <a:pt x="27" y="0"/>
                    </a:cubicBezTo>
                    <a:cubicBezTo>
                      <a:pt x="43" y="0"/>
                      <a:pt x="54" y="11"/>
                      <a:pt x="54" y="28"/>
                    </a:cubicBezTo>
                    <a:cubicBezTo>
                      <a:pt x="54" y="45"/>
                      <a:pt x="43" y="57"/>
                      <a:pt x="27" y="57"/>
                    </a:cubicBezTo>
                    <a:cubicBezTo>
                      <a:pt x="11" y="57"/>
                      <a:pt x="0" y="45"/>
                      <a:pt x="0" y="28"/>
                    </a:cubicBezTo>
                    <a:close/>
                    <a:moveTo>
                      <a:pt x="41" y="28"/>
                    </a:moveTo>
                    <a:cubicBezTo>
                      <a:pt x="41" y="18"/>
                      <a:pt x="35" y="13"/>
                      <a:pt x="27" y="13"/>
                    </a:cubicBezTo>
                    <a:cubicBezTo>
                      <a:pt x="19" y="13"/>
                      <a:pt x="13" y="19"/>
                      <a:pt x="13" y="28"/>
                    </a:cubicBezTo>
                    <a:cubicBezTo>
                      <a:pt x="13" y="38"/>
                      <a:pt x="19" y="44"/>
                      <a:pt x="27" y="44"/>
                    </a:cubicBezTo>
                    <a:cubicBezTo>
                      <a:pt x="35" y="44"/>
                      <a:pt x="41" y="38"/>
                      <a:pt x="41"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8" name="Freeform 38">
                <a:extLst>
                  <a:ext uri="{FF2B5EF4-FFF2-40B4-BE49-F238E27FC236}">
                    <a16:creationId xmlns:a16="http://schemas.microsoft.com/office/drawing/2014/main" id="{92085553-71BF-4928-BA1D-87AEFB245C2F}"/>
                  </a:ext>
                </a:extLst>
              </p:cNvPr>
              <p:cNvSpPr>
                <a:spLocks noEditPoints="1"/>
              </p:cNvSpPr>
              <p:nvPr userDrawn="1"/>
            </p:nvSpPr>
            <p:spPr bwMode="auto">
              <a:xfrm>
                <a:off x="979488" y="1027113"/>
                <a:ext cx="136525" cy="179387"/>
              </a:xfrm>
              <a:custGeom>
                <a:avLst/>
                <a:gdLst>
                  <a:gd name="T0" fmla="*/ 0 w 43"/>
                  <a:gd name="T1" fmla="*/ 2 h 56"/>
                  <a:gd name="T2" fmla="*/ 14 w 43"/>
                  <a:gd name="T3" fmla="*/ 0 h 56"/>
                  <a:gd name="T4" fmla="*/ 38 w 43"/>
                  <a:gd name="T5" fmla="*/ 18 h 56"/>
                  <a:gd name="T6" fmla="*/ 29 w 43"/>
                  <a:gd name="T7" fmla="*/ 34 h 56"/>
                  <a:gd name="T8" fmla="*/ 43 w 43"/>
                  <a:gd name="T9" fmla="*/ 56 h 56"/>
                  <a:gd name="T10" fmla="*/ 27 w 43"/>
                  <a:gd name="T11" fmla="*/ 56 h 56"/>
                  <a:gd name="T12" fmla="*/ 16 w 43"/>
                  <a:gd name="T13" fmla="*/ 37 h 56"/>
                  <a:gd name="T14" fmla="*/ 13 w 43"/>
                  <a:gd name="T15" fmla="*/ 37 h 56"/>
                  <a:gd name="T16" fmla="*/ 13 w 43"/>
                  <a:gd name="T17" fmla="*/ 56 h 56"/>
                  <a:gd name="T18" fmla="*/ 0 w 43"/>
                  <a:gd name="T19" fmla="*/ 56 h 56"/>
                  <a:gd name="T20" fmla="*/ 0 w 43"/>
                  <a:gd name="T21" fmla="*/ 2 h 56"/>
                  <a:gd name="T22" fmla="*/ 16 w 43"/>
                  <a:gd name="T23" fmla="*/ 27 h 56"/>
                  <a:gd name="T24" fmla="*/ 25 w 43"/>
                  <a:gd name="T25" fmla="*/ 19 h 56"/>
                  <a:gd name="T26" fmla="*/ 16 w 43"/>
                  <a:gd name="T27" fmla="*/ 12 h 56"/>
                  <a:gd name="T28" fmla="*/ 13 w 43"/>
                  <a:gd name="T29" fmla="*/ 12 h 56"/>
                  <a:gd name="T30" fmla="*/ 13 w 43"/>
                  <a:gd name="T31" fmla="*/ 27 h 56"/>
                  <a:gd name="T32" fmla="*/ 16 w 43"/>
                  <a:gd name="T33" fmla="*/ 2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56">
                    <a:moveTo>
                      <a:pt x="0" y="2"/>
                    </a:moveTo>
                    <a:cubicBezTo>
                      <a:pt x="4" y="1"/>
                      <a:pt x="8" y="0"/>
                      <a:pt x="14" y="0"/>
                    </a:cubicBezTo>
                    <a:cubicBezTo>
                      <a:pt x="30" y="0"/>
                      <a:pt x="38" y="7"/>
                      <a:pt x="38" y="18"/>
                    </a:cubicBezTo>
                    <a:cubicBezTo>
                      <a:pt x="38" y="27"/>
                      <a:pt x="34" y="31"/>
                      <a:pt x="29" y="34"/>
                    </a:cubicBezTo>
                    <a:cubicBezTo>
                      <a:pt x="43" y="56"/>
                      <a:pt x="43" y="56"/>
                      <a:pt x="43" y="56"/>
                    </a:cubicBezTo>
                    <a:cubicBezTo>
                      <a:pt x="27" y="56"/>
                      <a:pt x="27" y="56"/>
                      <a:pt x="27" y="56"/>
                    </a:cubicBezTo>
                    <a:cubicBezTo>
                      <a:pt x="16" y="37"/>
                      <a:pt x="16" y="37"/>
                      <a:pt x="16" y="37"/>
                    </a:cubicBezTo>
                    <a:cubicBezTo>
                      <a:pt x="13" y="37"/>
                      <a:pt x="13" y="37"/>
                      <a:pt x="13" y="37"/>
                    </a:cubicBezTo>
                    <a:cubicBezTo>
                      <a:pt x="13" y="56"/>
                      <a:pt x="13" y="56"/>
                      <a:pt x="13" y="56"/>
                    </a:cubicBezTo>
                    <a:cubicBezTo>
                      <a:pt x="0" y="56"/>
                      <a:pt x="0" y="56"/>
                      <a:pt x="0" y="56"/>
                    </a:cubicBezTo>
                    <a:lnTo>
                      <a:pt x="0" y="2"/>
                    </a:lnTo>
                    <a:close/>
                    <a:moveTo>
                      <a:pt x="16" y="27"/>
                    </a:moveTo>
                    <a:cubicBezTo>
                      <a:pt x="21" y="27"/>
                      <a:pt x="25" y="23"/>
                      <a:pt x="25" y="19"/>
                    </a:cubicBezTo>
                    <a:cubicBezTo>
                      <a:pt x="25" y="14"/>
                      <a:pt x="21" y="12"/>
                      <a:pt x="16" y="12"/>
                    </a:cubicBezTo>
                    <a:cubicBezTo>
                      <a:pt x="15" y="12"/>
                      <a:pt x="14" y="12"/>
                      <a:pt x="13" y="12"/>
                    </a:cubicBezTo>
                    <a:cubicBezTo>
                      <a:pt x="13" y="27"/>
                      <a:pt x="13" y="27"/>
                      <a:pt x="13" y="27"/>
                    </a:cubicBezTo>
                    <a:lnTo>
                      <a:pt x="16"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99" name="Freeform 39">
                <a:extLst>
                  <a:ext uri="{FF2B5EF4-FFF2-40B4-BE49-F238E27FC236}">
                    <a16:creationId xmlns:a16="http://schemas.microsoft.com/office/drawing/2014/main" id="{8586873E-DCCF-4629-9C9B-D1CAC408EF88}"/>
                  </a:ext>
                </a:extLst>
              </p:cNvPr>
              <p:cNvSpPr>
                <a:spLocks/>
              </p:cNvSpPr>
              <p:nvPr userDrawn="1"/>
            </p:nvSpPr>
            <p:spPr bwMode="auto">
              <a:xfrm>
                <a:off x="1138238" y="1030288"/>
                <a:ext cx="200025" cy="176212"/>
              </a:xfrm>
              <a:custGeom>
                <a:avLst/>
                <a:gdLst>
                  <a:gd name="T0" fmla="*/ 14 w 126"/>
                  <a:gd name="T1" fmla="*/ 0 h 111"/>
                  <a:gd name="T2" fmla="*/ 42 w 126"/>
                  <a:gd name="T3" fmla="*/ 0 h 111"/>
                  <a:gd name="T4" fmla="*/ 64 w 126"/>
                  <a:gd name="T5" fmla="*/ 81 h 111"/>
                  <a:gd name="T6" fmla="*/ 84 w 126"/>
                  <a:gd name="T7" fmla="*/ 0 h 111"/>
                  <a:gd name="T8" fmla="*/ 112 w 126"/>
                  <a:gd name="T9" fmla="*/ 0 h 111"/>
                  <a:gd name="T10" fmla="*/ 126 w 126"/>
                  <a:gd name="T11" fmla="*/ 111 h 111"/>
                  <a:gd name="T12" fmla="*/ 100 w 126"/>
                  <a:gd name="T13" fmla="*/ 111 h 111"/>
                  <a:gd name="T14" fmla="*/ 92 w 126"/>
                  <a:gd name="T15" fmla="*/ 49 h 111"/>
                  <a:gd name="T16" fmla="*/ 76 w 126"/>
                  <a:gd name="T17" fmla="*/ 111 h 111"/>
                  <a:gd name="T18" fmla="*/ 48 w 126"/>
                  <a:gd name="T19" fmla="*/ 111 h 111"/>
                  <a:gd name="T20" fmla="*/ 32 w 126"/>
                  <a:gd name="T21" fmla="*/ 49 h 111"/>
                  <a:gd name="T22" fmla="*/ 26 w 126"/>
                  <a:gd name="T23" fmla="*/ 111 h 111"/>
                  <a:gd name="T24" fmla="*/ 0 w 126"/>
                  <a:gd name="T25" fmla="*/ 111 h 111"/>
                  <a:gd name="T26" fmla="*/ 14 w 126"/>
                  <a:gd name="T27"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6" h="111">
                    <a:moveTo>
                      <a:pt x="14" y="0"/>
                    </a:moveTo>
                    <a:lnTo>
                      <a:pt x="42" y="0"/>
                    </a:lnTo>
                    <a:lnTo>
                      <a:pt x="64" y="81"/>
                    </a:lnTo>
                    <a:lnTo>
                      <a:pt x="84" y="0"/>
                    </a:lnTo>
                    <a:lnTo>
                      <a:pt x="112" y="0"/>
                    </a:lnTo>
                    <a:lnTo>
                      <a:pt x="126" y="111"/>
                    </a:lnTo>
                    <a:lnTo>
                      <a:pt x="100" y="111"/>
                    </a:lnTo>
                    <a:lnTo>
                      <a:pt x="92" y="49"/>
                    </a:lnTo>
                    <a:lnTo>
                      <a:pt x="76" y="111"/>
                    </a:lnTo>
                    <a:lnTo>
                      <a:pt x="48" y="111"/>
                    </a:lnTo>
                    <a:lnTo>
                      <a:pt x="32" y="49"/>
                    </a:lnTo>
                    <a:lnTo>
                      <a:pt x="26" y="111"/>
                    </a:lnTo>
                    <a:lnTo>
                      <a:pt x="0" y="111"/>
                    </a:lnTo>
                    <a:lnTo>
                      <a:pt x="1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0" name="Freeform 40">
                <a:extLst>
                  <a:ext uri="{FF2B5EF4-FFF2-40B4-BE49-F238E27FC236}">
                    <a16:creationId xmlns:a16="http://schemas.microsoft.com/office/drawing/2014/main" id="{593490D2-F256-4E67-BC22-CCC869588BE2}"/>
                  </a:ext>
                </a:extLst>
              </p:cNvPr>
              <p:cNvSpPr>
                <a:spLocks noEditPoints="1"/>
              </p:cNvSpPr>
              <p:nvPr userDrawn="1"/>
            </p:nvSpPr>
            <p:spPr bwMode="auto">
              <a:xfrm>
                <a:off x="1357313" y="1030288"/>
                <a:ext cx="168275" cy="176212"/>
              </a:xfrm>
              <a:custGeom>
                <a:avLst/>
                <a:gdLst>
                  <a:gd name="T0" fmla="*/ 38 w 106"/>
                  <a:gd name="T1" fmla="*/ 0 h 111"/>
                  <a:gd name="T2" fmla="*/ 68 w 106"/>
                  <a:gd name="T3" fmla="*/ 0 h 111"/>
                  <a:gd name="T4" fmla="*/ 106 w 106"/>
                  <a:gd name="T5" fmla="*/ 111 h 111"/>
                  <a:gd name="T6" fmla="*/ 76 w 106"/>
                  <a:gd name="T7" fmla="*/ 111 h 111"/>
                  <a:gd name="T8" fmla="*/ 70 w 106"/>
                  <a:gd name="T9" fmla="*/ 89 h 111"/>
                  <a:gd name="T10" fmla="*/ 36 w 106"/>
                  <a:gd name="T11" fmla="*/ 89 h 111"/>
                  <a:gd name="T12" fmla="*/ 28 w 106"/>
                  <a:gd name="T13" fmla="*/ 111 h 111"/>
                  <a:gd name="T14" fmla="*/ 0 w 106"/>
                  <a:gd name="T15" fmla="*/ 111 h 111"/>
                  <a:gd name="T16" fmla="*/ 38 w 106"/>
                  <a:gd name="T17" fmla="*/ 0 h 111"/>
                  <a:gd name="T18" fmla="*/ 64 w 106"/>
                  <a:gd name="T19" fmla="*/ 67 h 111"/>
                  <a:gd name="T20" fmla="*/ 52 w 106"/>
                  <a:gd name="T21" fmla="*/ 30 h 111"/>
                  <a:gd name="T22" fmla="*/ 40 w 106"/>
                  <a:gd name="T23" fmla="*/ 67 h 111"/>
                  <a:gd name="T24" fmla="*/ 64 w 106"/>
                  <a:gd name="T25" fmla="*/ 6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6" h="111">
                    <a:moveTo>
                      <a:pt x="38" y="0"/>
                    </a:moveTo>
                    <a:lnTo>
                      <a:pt x="68" y="0"/>
                    </a:lnTo>
                    <a:lnTo>
                      <a:pt x="106" y="111"/>
                    </a:lnTo>
                    <a:lnTo>
                      <a:pt x="76" y="111"/>
                    </a:lnTo>
                    <a:lnTo>
                      <a:pt x="70" y="89"/>
                    </a:lnTo>
                    <a:lnTo>
                      <a:pt x="36" y="89"/>
                    </a:lnTo>
                    <a:lnTo>
                      <a:pt x="28" y="111"/>
                    </a:lnTo>
                    <a:lnTo>
                      <a:pt x="0" y="111"/>
                    </a:lnTo>
                    <a:lnTo>
                      <a:pt x="38" y="0"/>
                    </a:lnTo>
                    <a:close/>
                    <a:moveTo>
                      <a:pt x="64" y="67"/>
                    </a:moveTo>
                    <a:lnTo>
                      <a:pt x="52" y="30"/>
                    </a:lnTo>
                    <a:lnTo>
                      <a:pt x="40" y="67"/>
                    </a:lnTo>
                    <a:lnTo>
                      <a:pt x="64" y="6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1" name="Freeform 41">
                <a:extLst>
                  <a:ext uri="{FF2B5EF4-FFF2-40B4-BE49-F238E27FC236}">
                    <a16:creationId xmlns:a16="http://schemas.microsoft.com/office/drawing/2014/main" id="{63FEE2F1-9ACC-4822-946E-36BAC55B975F}"/>
                  </a:ext>
                </a:extLst>
              </p:cNvPr>
              <p:cNvSpPr>
                <a:spLocks/>
              </p:cNvSpPr>
              <p:nvPr userDrawn="1"/>
            </p:nvSpPr>
            <p:spPr bwMode="auto">
              <a:xfrm>
                <a:off x="1525588" y="1030288"/>
                <a:ext cx="130175" cy="176212"/>
              </a:xfrm>
              <a:custGeom>
                <a:avLst/>
                <a:gdLst>
                  <a:gd name="T0" fmla="*/ 28 w 82"/>
                  <a:gd name="T1" fmla="*/ 24 h 111"/>
                  <a:gd name="T2" fmla="*/ 0 w 82"/>
                  <a:gd name="T3" fmla="*/ 24 h 111"/>
                  <a:gd name="T4" fmla="*/ 0 w 82"/>
                  <a:gd name="T5" fmla="*/ 0 h 111"/>
                  <a:gd name="T6" fmla="*/ 82 w 82"/>
                  <a:gd name="T7" fmla="*/ 0 h 111"/>
                  <a:gd name="T8" fmla="*/ 82 w 82"/>
                  <a:gd name="T9" fmla="*/ 24 h 111"/>
                  <a:gd name="T10" fmla="*/ 54 w 82"/>
                  <a:gd name="T11" fmla="*/ 24 h 111"/>
                  <a:gd name="T12" fmla="*/ 54 w 82"/>
                  <a:gd name="T13" fmla="*/ 111 h 111"/>
                  <a:gd name="T14" fmla="*/ 28 w 82"/>
                  <a:gd name="T15" fmla="*/ 111 h 111"/>
                  <a:gd name="T16" fmla="*/ 28 w 82"/>
                  <a:gd name="T17"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111">
                    <a:moveTo>
                      <a:pt x="28" y="24"/>
                    </a:moveTo>
                    <a:lnTo>
                      <a:pt x="0" y="24"/>
                    </a:lnTo>
                    <a:lnTo>
                      <a:pt x="0" y="0"/>
                    </a:lnTo>
                    <a:lnTo>
                      <a:pt x="82" y="0"/>
                    </a:lnTo>
                    <a:lnTo>
                      <a:pt x="82" y="24"/>
                    </a:lnTo>
                    <a:lnTo>
                      <a:pt x="54" y="24"/>
                    </a:lnTo>
                    <a:lnTo>
                      <a:pt x="54" y="111"/>
                    </a:lnTo>
                    <a:lnTo>
                      <a:pt x="28" y="111"/>
                    </a:lnTo>
                    <a:lnTo>
                      <a:pt x="28"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2" name="Rectangle 42">
                <a:extLst>
                  <a:ext uri="{FF2B5EF4-FFF2-40B4-BE49-F238E27FC236}">
                    <a16:creationId xmlns:a16="http://schemas.microsoft.com/office/drawing/2014/main" id="{E5296BD6-1925-4413-88A0-36AFD6A86251}"/>
                  </a:ext>
                </a:extLst>
              </p:cNvPr>
              <p:cNvSpPr>
                <a:spLocks noChangeArrowheads="1"/>
              </p:cNvSpPr>
              <p:nvPr userDrawn="1"/>
            </p:nvSpPr>
            <p:spPr bwMode="auto">
              <a:xfrm>
                <a:off x="1684338" y="1030288"/>
                <a:ext cx="42863" cy="1762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3" name="Freeform 43">
                <a:extLst>
                  <a:ext uri="{FF2B5EF4-FFF2-40B4-BE49-F238E27FC236}">
                    <a16:creationId xmlns:a16="http://schemas.microsoft.com/office/drawing/2014/main" id="{550C26BB-7EB8-43BA-9B33-380DA4AD7799}"/>
                  </a:ext>
                </a:extLst>
              </p:cNvPr>
              <p:cNvSpPr>
                <a:spLocks noEditPoints="1"/>
              </p:cNvSpPr>
              <p:nvPr userDrawn="1"/>
            </p:nvSpPr>
            <p:spPr bwMode="auto">
              <a:xfrm>
                <a:off x="1758950" y="1027113"/>
                <a:ext cx="174625" cy="182562"/>
              </a:xfrm>
              <a:custGeom>
                <a:avLst/>
                <a:gdLst>
                  <a:gd name="T0" fmla="*/ 0 w 55"/>
                  <a:gd name="T1" fmla="*/ 28 h 57"/>
                  <a:gd name="T2" fmla="*/ 28 w 55"/>
                  <a:gd name="T3" fmla="*/ 0 h 57"/>
                  <a:gd name="T4" fmla="*/ 55 w 55"/>
                  <a:gd name="T5" fmla="*/ 28 h 57"/>
                  <a:gd name="T6" fmla="*/ 28 w 55"/>
                  <a:gd name="T7" fmla="*/ 57 h 57"/>
                  <a:gd name="T8" fmla="*/ 0 w 55"/>
                  <a:gd name="T9" fmla="*/ 28 h 57"/>
                  <a:gd name="T10" fmla="*/ 41 w 55"/>
                  <a:gd name="T11" fmla="*/ 28 h 57"/>
                  <a:gd name="T12" fmla="*/ 28 w 55"/>
                  <a:gd name="T13" fmla="*/ 13 h 57"/>
                  <a:gd name="T14" fmla="*/ 14 w 55"/>
                  <a:gd name="T15" fmla="*/ 28 h 57"/>
                  <a:gd name="T16" fmla="*/ 28 w 55"/>
                  <a:gd name="T17" fmla="*/ 44 h 57"/>
                  <a:gd name="T18" fmla="*/ 41 w 55"/>
                  <a:gd name="T19" fmla="*/ 28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7">
                    <a:moveTo>
                      <a:pt x="0" y="28"/>
                    </a:moveTo>
                    <a:cubicBezTo>
                      <a:pt x="0" y="11"/>
                      <a:pt x="12" y="0"/>
                      <a:pt x="28" y="0"/>
                    </a:cubicBezTo>
                    <a:cubicBezTo>
                      <a:pt x="44" y="0"/>
                      <a:pt x="55" y="11"/>
                      <a:pt x="55" y="28"/>
                    </a:cubicBezTo>
                    <a:cubicBezTo>
                      <a:pt x="55" y="45"/>
                      <a:pt x="44" y="57"/>
                      <a:pt x="28" y="57"/>
                    </a:cubicBezTo>
                    <a:cubicBezTo>
                      <a:pt x="12" y="57"/>
                      <a:pt x="0" y="45"/>
                      <a:pt x="0" y="28"/>
                    </a:cubicBezTo>
                    <a:close/>
                    <a:moveTo>
                      <a:pt x="41" y="28"/>
                    </a:moveTo>
                    <a:cubicBezTo>
                      <a:pt x="41" y="18"/>
                      <a:pt x="35" y="13"/>
                      <a:pt x="28" y="13"/>
                    </a:cubicBezTo>
                    <a:cubicBezTo>
                      <a:pt x="20" y="13"/>
                      <a:pt x="14" y="19"/>
                      <a:pt x="14" y="28"/>
                    </a:cubicBezTo>
                    <a:cubicBezTo>
                      <a:pt x="14" y="38"/>
                      <a:pt x="20" y="44"/>
                      <a:pt x="28" y="44"/>
                    </a:cubicBezTo>
                    <a:cubicBezTo>
                      <a:pt x="36" y="44"/>
                      <a:pt x="41" y="38"/>
                      <a:pt x="41"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4" name="Freeform 44">
                <a:extLst>
                  <a:ext uri="{FF2B5EF4-FFF2-40B4-BE49-F238E27FC236}">
                    <a16:creationId xmlns:a16="http://schemas.microsoft.com/office/drawing/2014/main" id="{7C89F535-5635-4C85-B7E0-F1CA168C858A}"/>
                  </a:ext>
                </a:extLst>
              </p:cNvPr>
              <p:cNvSpPr>
                <a:spLocks/>
              </p:cNvSpPr>
              <p:nvPr userDrawn="1"/>
            </p:nvSpPr>
            <p:spPr bwMode="auto">
              <a:xfrm>
                <a:off x="1968500" y="1030288"/>
                <a:ext cx="149225" cy="176212"/>
              </a:xfrm>
              <a:custGeom>
                <a:avLst/>
                <a:gdLst>
                  <a:gd name="T0" fmla="*/ 0 w 94"/>
                  <a:gd name="T1" fmla="*/ 0 h 111"/>
                  <a:gd name="T2" fmla="*/ 30 w 94"/>
                  <a:gd name="T3" fmla="*/ 0 h 111"/>
                  <a:gd name="T4" fmla="*/ 68 w 94"/>
                  <a:gd name="T5" fmla="*/ 69 h 111"/>
                  <a:gd name="T6" fmla="*/ 68 w 94"/>
                  <a:gd name="T7" fmla="*/ 0 h 111"/>
                  <a:gd name="T8" fmla="*/ 94 w 94"/>
                  <a:gd name="T9" fmla="*/ 0 h 111"/>
                  <a:gd name="T10" fmla="*/ 94 w 94"/>
                  <a:gd name="T11" fmla="*/ 111 h 111"/>
                  <a:gd name="T12" fmla="*/ 64 w 94"/>
                  <a:gd name="T13" fmla="*/ 111 h 111"/>
                  <a:gd name="T14" fmla="*/ 24 w 94"/>
                  <a:gd name="T15" fmla="*/ 45 h 111"/>
                  <a:gd name="T16" fmla="*/ 24 w 94"/>
                  <a:gd name="T17" fmla="*/ 111 h 111"/>
                  <a:gd name="T18" fmla="*/ 0 w 94"/>
                  <a:gd name="T19" fmla="*/ 111 h 111"/>
                  <a:gd name="T20" fmla="*/ 0 w 94"/>
                  <a:gd name="T2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4" h="111">
                    <a:moveTo>
                      <a:pt x="0" y="0"/>
                    </a:moveTo>
                    <a:lnTo>
                      <a:pt x="30" y="0"/>
                    </a:lnTo>
                    <a:lnTo>
                      <a:pt x="68" y="69"/>
                    </a:lnTo>
                    <a:lnTo>
                      <a:pt x="68" y="0"/>
                    </a:lnTo>
                    <a:lnTo>
                      <a:pt x="94" y="0"/>
                    </a:lnTo>
                    <a:lnTo>
                      <a:pt x="94" y="111"/>
                    </a:lnTo>
                    <a:lnTo>
                      <a:pt x="64" y="111"/>
                    </a:lnTo>
                    <a:lnTo>
                      <a:pt x="24" y="45"/>
                    </a:lnTo>
                    <a:lnTo>
                      <a:pt x="24" y="111"/>
                    </a:lnTo>
                    <a:lnTo>
                      <a:pt x="0" y="111"/>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grpSp>
        <p:nvGrpSpPr>
          <p:cNvPr id="106" name="Groupe 105">
            <a:extLst>
              <a:ext uri="{FF2B5EF4-FFF2-40B4-BE49-F238E27FC236}">
                <a16:creationId xmlns:a16="http://schemas.microsoft.com/office/drawing/2014/main" id="{9235E658-C91C-48A6-AD8F-9B9DE36C5820}"/>
              </a:ext>
            </a:extLst>
          </p:cNvPr>
          <p:cNvGrpSpPr/>
          <p:nvPr userDrawn="1"/>
        </p:nvGrpSpPr>
        <p:grpSpPr>
          <a:xfrm>
            <a:off x="6295839" y="472118"/>
            <a:ext cx="724086" cy="724086"/>
            <a:chOff x="6295839" y="472118"/>
            <a:chExt cx="724086" cy="724086"/>
          </a:xfrm>
        </p:grpSpPr>
        <p:sp>
          <p:nvSpPr>
            <p:cNvPr id="107" name="Forme libre : forme 106">
              <a:extLst>
                <a:ext uri="{FF2B5EF4-FFF2-40B4-BE49-F238E27FC236}">
                  <a16:creationId xmlns:a16="http://schemas.microsoft.com/office/drawing/2014/main" id="{D1F45F59-ADBF-4C66-9C81-6D96F19CCDC9}"/>
                </a:ext>
              </a:extLst>
            </p:cNvPr>
            <p:cNvSpPr/>
            <p:nvPr/>
          </p:nvSpPr>
          <p:spPr>
            <a:xfrm>
              <a:off x="6295839" y="472118"/>
              <a:ext cx="724086" cy="724086"/>
            </a:xfrm>
            <a:custGeom>
              <a:avLst/>
              <a:gdLst>
                <a:gd name="connsiteX0" fmla="*/ 247650 w 495300"/>
                <a:gd name="connsiteY0" fmla="*/ 495300 h 495300"/>
                <a:gd name="connsiteX1" fmla="*/ 495300 w 495300"/>
                <a:gd name="connsiteY1" fmla="*/ 247650 h 495300"/>
                <a:gd name="connsiteX2" fmla="*/ 247650 w 495300"/>
                <a:gd name="connsiteY2" fmla="*/ 0 h 495300"/>
                <a:gd name="connsiteX3" fmla="*/ 0 w 495300"/>
                <a:gd name="connsiteY3" fmla="*/ 247650 h 495300"/>
                <a:gd name="connsiteX4" fmla="*/ 247650 w 495300"/>
                <a:gd name="connsiteY4" fmla="*/ 495300 h 49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5300" h="495300">
                  <a:moveTo>
                    <a:pt x="247650" y="495300"/>
                  </a:moveTo>
                  <a:cubicBezTo>
                    <a:pt x="384429" y="495300"/>
                    <a:pt x="495300" y="384420"/>
                    <a:pt x="495300" y="247650"/>
                  </a:cubicBezTo>
                  <a:cubicBezTo>
                    <a:pt x="495300" y="110881"/>
                    <a:pt x="384429" y="0"/>
                    <a:pt x="247650" y="0"/>
                  </a:cubicBezTo>
                  <a:cubicBezTo>
                    <a:pt x="110871" y="0"/>
                    <a:pt x="0" y="110881"/>
                    <a:pt x="0" y="247650"/>
                  </a:cubicBezTo>
                  <a:cubicBezTo>
                    <a:pt x="0" y="384420"/>
                    <a:pt x="110871" y="495300"/>
                    <a:pt x="247650" y="495300"/>
                  </a:cubicBezTo>
                </a:path>
              </a:pathLst>
            </a:custGeom>
            <a:solidFill>
              <a:schemeClr val="bg1"/>
            </a:solidFill>
            <a:ln w="9525" cap="flat">
              <a:noFill/>
              <a:prstDash val="solid"/>
              <a:miter/>
            </a:ln>
          </p:spPr>
          <p:txBody>
            <a:bodyPr rtlCol="0" anchor="ctr"/>
            <a:lstStyle/>
            <a:p>
              <a:endParaRPr lang="fr-FR"/>
            </a:p>
          </p:txBody>
        </p:sp>
        <p:sp>
          <p:nvSpPr>
            <p:cNvPr id="108" name="Forme libre : forme 107">
              <a:extLst>
                <a:ext uri="{FF2B5EF4-FFF2-40B4-BE49-F238E27FC236}">
                  <a16:creationId xmlns:a16="http://schemas.microsoft.com/office/drawing/2014/main" id="{F9F938C3-6CD3-4685-A022-85BB75B3607E}"/>
                </a:ext>
              </a:extLst>
            </p:cNvPr>
            <p:cNvSpPr/>
            <p:nvPr/>
          </p:nvSpPr>
          <p:spPr>
            <a:xfrm>
              <a:off x="6643913" y="755555"/>
              <a:ext cx="153172" cy="139247"/>
            </a:xfrm>
            <a:custGeom>
              <a:avLst/>
              <a:gdLst>
                <a:gd name="connsiteX0" fmla="*/ 4383 w 104775"/>
                <a:gd name="connsiteY0" fmla="*/ 94831 h 95250"/>
                <a:gd name="connsiteX1" fmla="*/ 5250 w 104775"/>
                <a:gd name="connsiteY1" fmla="*/ 95032 h 95250"/>
                <a:gd name="connsiteX2" fmla="*/ 12079 w 104775"/>
                <a:gd name="connsiteY2" fmla="*/ 96336 h 95250"/>
                <a:gd name="connsiteX3" fmla="*/ 68429 w 104775"/>
                <a:gd name="connsiteY3" fmla="*/ 97832 h 95250"/>
                <a:gd name="connsiteX4" fmla="*/ 69820 w 104775"/>
                <a:gd name="connsiteY4" fmla="*/ 97822 h 95250"/>
                <a:gd name="connsiteX5" fmla="*/ 86069 w 104775"/>
                <a:gd name="connsiteY5" fmla="*/ 97222 h 95250"/>
                <a:gd name="connsiteX6" fmla="*/ 106310 w 104775"/>
                <a:gd name="connsiteY6" fmla="*/ 95041 h 95250"/>
                <a:gd name="connsiteX7" fmla="*/ 108320 w 104775"/>
                <a:gd name="connsiteY7" fmla="*/ 94698 h 95250"/>
                <a:gd name="connsiteX8" fmla="*/ 108396 w 104775"/>
                <a:gd name="connsiteY8" fmla="*/ 93422 h 95250"/>
                <a:gd name="connsiteX9" fmla="*/ 108434 w 104775"/>
                <a:gd name="connsiteY9" fmla="*/ 92603 h 95250"/>
                <a:gd name="connsiteX10" fmla="*/ 102462 w 104775"/>
                <a:gd name="connsiteY10" fmla="*/ 78706 h 95250"/>
                <a:gd name="connsiteX11" fmla="*/ 93108 w 104775"/>
                <a:gd name="connsiteY11" fmla="*/ 74496 h 95250"/>
                <a:gd name="connsiteX12" fmla="*/ 89308 w 104775"/>
                <a:gd name="connsiteY12" fmla="*/ 73381 h 95250"/>
                <a:gd name="connsiteX13" fmla="*/ 70715 w 104775"/>
                <a:gd name="connsiteY13" fmla="*/ 67523 h 95250"/>
                <a:gd name="connsiteX14" fmla="*/ 63809 w 104775"/>
                <a:gd name="connsiteY14" fmla="*/ 62675 h 95250"/>
                <a:gd name="connsiteX15" fmla="*/ 62657 w 104775"/>
                <a:gd name="connsiteY15" fmla="*/ 61580 h 95250"/>
                <a:gd name="connsiteX16" fmla="*/ 60142 w 104775"/>
                <a:gd name="connsiteY16" fmla="*/ 56046 h 95250"/>
                <a:gd name="connsiteX17" fmla="*/ 63028 w 104775"/>
                <a:gd name="connsiteY17" fmla="*/ 50235 h 95250"/>
                <a:gd name="connsiteX18" fmla="*/ 71982 w 104775"/>
                <a:gd name="connsiteY18" fmla="*/ 37243 h 95250"/>
                <a:gd name="connsiteX19" fmla="*/ 73487 w 104775"/>
                <a:gd name="connsiteY19" fmla="*/ 17050 h 95250"/>
                <a:gd name="connsiteX20" fmla="*/ 53008 w 104775"/>
                <a:gd name="connsiteY20" fmla="*/ 4382 h 95250"/>
                <a:gd name="connsiteX21" fmla="*/ 37158 w 104775"/>
                <a:gd name="connsiteY21" fmla="*/ 23270 h 95250"/>
                <a:gd name="connsiteX22" fmla="*/ 47864 w 104775"/>
                <a:gd name="connsiteY22" fmla="*/ 49902 h 95250"/>
                <a:gd name="connsiteX23" fmla="*/ 50551 w 104775"/>
                <a:gd name="connsiteY23" fmla="*/ 57141 h 95250"/>
                <a:gd name="connsiteX24" fmla="*/ 46817 w 104775"/>
                <a:gd name="connsiteY24" fmla="*/ 63228 h 95250"/>
                <a:gd name="connsiteX25" fmla="*/ 36701 w 104775"/>
                <a:gd name="connsiteY25" fmla="*/ 68952 h 95250"/>
                <a:gd name="connsiteX26" fmla="*/ 22919 w 104775"/>
                <a:gd name="connsiteY26" fmla="*/ 73105 h 95250"/>
                <a:gd name="connsiteX27" fmla="*/ 22137 w 104775"/>
                <a:gd name="connsiteY27" fmla="*/ 73324 h 95250"/>
                <a:gd name="connsiteX28" fmla="*/ 14984 w 104775"/>
                <a:gd name="connsiteY28" fmla="*/ 75391 h 95250"/>
                <a:gd name="connsiteX29" fmla="*/ 6164 w 104775"/>
                <a:gd name="connsiteY29" fmla="*/ 81897 h 95250"/>
                <a:gd name="connsiteX30" fmla="*/ 4383 w 104775"/>
                <a:gd name="connsiteY30" fmla="*/ 94831 h 95250"/>
                <a:gd name="connsiteX31" fmla="*/ 68438 w 104775"/>
                <a:gd name="connsiteY31" fmla="*/ 101937 h 95250"/>
                <a:gd name="connsiteX32" fmla="*/ 11803 w 104775"/>
                <a:gd name="connsiteY32" fmla="*/ 100423 h 95250"/>
                <a:gd name="connsiteX33" fmla="*/ 4297 w 104775"/>
                <a:gd name="connsiteY33" fmla="*/ 99032 h 95250"/>
                <a:gd name="connsiteX34" fmla="*/ 716 w 104775"/>
                <a:gd name="connsiteY34" fmla="*/ 98213 h 95250"/>
                <a:gd name="connsiteX35" fmla="*/ 516 w 104775"/>
                <a:gd name="connsiteY35" fmla="*/ 96813 h 95250"/>
                <a:gd name="connsiteX36" fmla="*/ 2602 w 104775"/>
                <a:gd name="connsiteY36" fmla="*/ 79858 h 95250"/>
                <a:gd name="connsiteX37" fmla="*/ 13803 w 104775"/>
                <a:gd name="connsiteY37" fmla="*/ 71438 h 95250"/>
                <a:gd name="connsiteX38" fmla="*/ 21042 w 104775"/>
                <a:gd name="connsiteY38" fmla="*/ 69343 h 95250"/>
                <a:gd name="connsiteX39" fmla="*/ 21671 w 104775"/>
                <a:gd name="connsiteY39" fmla="*/ 69171 h 95250"/>
                <a:gd name="connsiteX40" fmla="*/ 35396 w 104775"/>
                <a:gd name="connsiteY40" fmla="*/ 65037 h 95250"/>
                <a:gd name="connsiteX41" fmla="*/ 44416 w 104775"/>
                <a:gd name="connsiteY41" fmla="*/ 59884 h 95250"/>
                <a:gd name="connsiteX42" fmla="*/ 46464 w 104775"/>
                <a:gd name="connsiteY42" fmla="*/ 56703 h 95250"/>
                <a:gd name="connsiteX43" fmla="*/ 44817 w 104775"/>
                <a:gd name="connsiteY43" fmla="*/ 52645 h 95250"/>
                <a:gd name="connsiteX44" fmla="*/ 33053 w 104775"/>
                <a:gd name="connsiteY44" fmla="*/ 23242 h 95250"/>
                <a:gd name="connsiteX45" fmla="*/ 52236 w 104775"/>
                <a:gd name="connsiteY45" fmla="*/ 334 h 95250"/>
                <a:gd name="connsiteX46" fmla="*/ 77344 w 104775"/>
                <a:gd name="connsiteY46" fmla="*/ 15612 h 95250"/>
                <a:gd name="connsiteX47" fmla="*/ 75763 w 104775"/>
                <a:gd name="connsiteY47" fmla="*/ 38834 h 95250"/>
                <a:gd name="connsiteX48" fmla="*/ 65705 w 104775"/>
                <a:gd name="connsiteY48" fmla="*/ 53331 h 95250"/>
                <a:gd name="connsiteX49" fmla="*/ 64257 w 104775"/>
                <a:gd name="connsiteY49" fmla="*/ 56084 h 95250"/>
                <a:gd name="connsiteX50" fmla="*/ 65381 w 104775"/>
                <a:gd name="connsiteY50" fmla="*/ 58494 h 95250"/>
                <a:gd name="connsiteX51" fmla="*/ 66695 w 104775"/>
                <a:gd name="connsiteY51" fmla="*/ 59741 h 95250"/>
                <a:gd name="connsiteX52" fmla="*/ 72077 w 104775"/>
                <a:gd name="connsiteY52" fmla="*/ 63647 h 95250"/>
                <a:gd name="connsiteX53" fmla="*/ 90451 w 104775"/>
                <a:gd name="connsiteY53" fmla="*/ 69419 h 95250"/>
                <a:gd name="connsiteX54" fmla="*/ 94270 w 104775"/>
                <a:gd name="connsiteY54" fmla="*/ 70533 h 95250"/>
                <a:gd name="connsiteX55" fmla="*/ 105034 w 104775"/>
                <a:gd name="connsiteY55" fmla="*/ 75496 h 95250"/>
                <a:gd name="connsiteX56" fmla="*/ 112539 w 104775"/>
                <a:gd name="connsiteY56" fmla="*/ 92765 h 95250"/>
                <a:gd name="connsiteX57" fmla="*/ 112520 w 104775"/>
                <a:gd name="connsiteY57" fmla="*/ 93365 h 95250"/>
                <a:gd name="connsiteX58" fmla="*/ 112292 w 104775"/>
                <a:gd name="connsiteY58" fmla="*/ 96622 h 95250"/>
                <a:gd name="connsiteX59" fmla="*/ 112111 w 104775"/>
                <a:gd name="connsiteY59" fmla="*/ 97965 h 95250"/>
                <a:gd name="connsiteX60" fmla="*/ 110825 w 104775"/>
                <a:gd name="connsiteY60" fmla="*/ 98327 h 95250"/>
                <a:gd name="connsiteX61" fmla="*/ 106986 w 104775"/>
                <a:gd name="connsiteY61" fmla="*/ 99089 h 95250"/>
                <a:gd name="connsiteX62" fmla="*/ 86403 w 104775"/>
                <a:gd name="connsiteY62" fmla="*/ 101318 h 95250"/>
                <a:gd name="connsiteX63" fmla="*/ 69886 w 104775"/>
                <a:gd name="connsiteY63" fmla="*/ 101937 h 95250"/>
                <a:gd name="connsiteX64" fmla="*/ 68438 w 104775"/>
                <a:gd name="connsiteY64" fmla="*/ 101937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4775" h="95250">
                  <a:moveTo>
                    <a:pt x="4383" y="94831"/>
                  </a:moveTo>
                  <a:lnTo>
                    <a:pt x="5250" y="95032"/>
                  </a:lnTo>
                  <a:cubicBezTo>
                    <a:pt x="7450" y="95574"/>
                    <a:pt x="9898" y="96184"/>
                    <a:pt x="12079" y="96336"/>
                  </a:cubicBezTo>
                  <a:cubicBezTo>
                    <a:pt x="25195" y="97213"/>
                    <a:pt x="60228" y="97832"/>
                    <a:pt x="68429" y="97832"/>
                  </a:cubicBezTo>
                  <a:lnTo>
                    <a:pt x="69820" y="97822"/>
                  </a:lnTo>
                  <a:cubicBezTo>
                    <a:pt x="74896" y="97737"/>
                    <a:pt x="80678" y="97651"/>
                    <a:pt x="86069" y="97222"/>
                  </a:cubicBezTo>
                  <a:cubicBezTo>
                    <a:pt x="92384" y="96727"/>
                    <a:pt x="99547" y="96184"/>
                    <a:pt x="106310" y="95041"/>
                  </a:cubicBezTo>
                  <a:cubicBezTo>
                    <a:pt x="106939" y="94927"/>
                    <a:pt x="107691" y="94812"/>
                    <a:pt x="108320" y="94698"/>
                  </a:cubicBezTo>
                  <a:cubicBezTo>
                    <a:pt x="108358" y="94279"/>
                    <a:pt x="108386" y="93850"/>
                    <a:pt x="108396" y="93422"/>
                  </a:cubicBezTo>
                  <a:lnTo>
                    <a:pt x="108434" y="92603"/>
                  </a:lnTo>
                  <a:cubicBezTo>
                    <a:pt x="108701" y="86621"/>
                    <a:pt x="106805" y="82201"/>
                    <a:pt x="102462" y="78706"/>
                  </a:cubicBezTo>
                  <a:cubicBezTo>
                    <a:pt x="99842" y="76582"/>
                    <a:pt x="96394" y="75467"/>
                    <a:pt x="93108" y="74496"/>
                  </a:cubicBezTo>
                  <a:lnTo>
                    <a:pt x="89308" y="73381"/>
                  </a:lnTo>
                  <a:cubicBezTo>
                    <a:pt x="83536" y="71686"/>
                    <a:pt x="76982" y="69781"/>
                    <a:pt x="70715" y="67523"/>
                  </a:cubicBezTo>
                  <a:cubicBezTo>
                    <a:pt x="67667" y="66447"/>
                    <a:pt x="65533" y="64361"/>
                    <a:pt x="63809" y="62675"/>
                  </a:cubicBezTo>
                  <a:cubicBezTo>
                    <a:pt x="63428" y="62304"/>
                    <a:pt x="63057" y="61932"/>
                    <a:pt x="62657" y="61580"/>
                  </a:cubicBezTo>
                  <a:cubicBezTo>
                    <a:pt x="61009" y="60113"/>
                    <a:pt x="60123" y="58141"/>
                    <a:pt x="60142" y="56046"/>
                  </a:cubicBezTo>
                  <a:cubicBezTo>
                    <a:pt x="60171" y="53855"/>
                    <a:pt x="61209" y="51788"/>
                    <a:pt x="63028" y="50235"/>
                  </a:cubicBezTo>
                  <a:cubicBezTo>
                    <a:pt x="66686" y="47054"/>
                    <a:pt x="69620" y="42806"/>
                    <a:pt x="71982" y="37243"/>
                  </a:cubicBezTo>
                  <a:cubicBezTo>
                    <a:pt x="75268" y="29547"/>
                    <a:pt x="75754" y="23137"/>
                    <a:pt x="73487" y="17050"/>
                  </a:cubicBezTo>
                  <a:cubicBezTo>
                    <a:pt x="70267" y="8383"/>
                    <a:pt x="61276" y="2820"/>
                    <a:pt x="53008" y="4382"/>
                  </a:cubicBezTo>
                  <a:cubicBezTo>
                    <a:pt x="44140" y="6078"/>
                    <a:pt x="37177" y="14374"/>
                    <a:pt x="37158" y="23270"/>
                  </a:cubicBezTo>
                  <a:cubicBezTo>
                    <a:pt x="37139" y="33138"/>
                    <a:pt x="40749" y="42101"/>
                    <a:pt x="47864" y="49902"/>
                  </a:cubicBezTo>
                  <a:cubicBezTo>
                    <a:pt x="49893" y="52140"/>
                    <a:pt x="50836" y="54645"/>
                    <a:pt x="50551" y="57141"/>
                  </a:cubicBezTo>
                  <a:cubicBezTo>
                    <a:pt x="50379" y="58808"/>
                    <a:pt x="49617" y="61227"/>
                    <a:pt x="46817" y="63228"/>
                  </a:cubicBezTo>
                  <a:cubicBezTo>
                    <a:pt x="43940" y="65314"/>
                    <a:pt x="40559" y="67628"/>
                    <a:pt x="36701" y="68952"/>
                  </a:cubicBezTo>
                  <a:cubicBezTo>
                    <a:pt x="32110" y="70505"/>
                    <a:pt x="27433" y="71829"/>
                    <a:pt x="22919" y="73105"/>
                  </a:cubicBezTo>
                  <a:lnTo>
                    <a:pt x="22137" y="73324"/>
                  </a:lnTo>
                  <a:cubicBezTo>
                    <a:pt x="19747" y="73981"/>
                    <a:pt x="17356" y="74667"/>
                    <a:pt x="14984" y="75391"/>
                  </a:cubicBezTo>
                  <a:cubicBezTo>
                    <a:pt x="10812" y="76648"/>
                    <a:pt x="7926" y="78763"/>
                    <a:pt x="6164" y="81897"/>
                  </a:cubicBezTo>
                  <a:cubicBezTo>
                    <a:pt x="4250" y="85259"/>
                    <a:pt x="3716" y="89193"/>
                    <a:pt x="4383" y="94831"/>
                  </a:cubicBezTo>
                  <a:moveTo>
                    <a:pt x="68438" y="101937"/>
                  </a:moveTo>
                  <a:cubicBezTo>
                    <a:pt x="60190" y="101937"/>
                    <a:pt x="24985" y="101308"/>
                    <a:pt x="11803" y="100423"/>
                  </a:cubicBezTo>
                  <a:cubicBezTo>
                    <a:pt x="9260" y="100242"/>
                    <a:pt x="6612" y="99594"/>
                    <a:pt x="4297" y="99032"/>
                  </a:cubicBezTo>
                  <a:lnTo>
                    <a:pt x="716" y="98213"/>
                  </a:lnTo>
                  <a:lnTo>
                    <a:pt x="516" y="96813"/>
                  </a:lnTo>
                  <a:cubicBezTo>
                    <a:pt x="-580" y="89450"/>
                    <a:pt x="49" y="84383"/>
                    <a:pt x="2602" y="79858"/>
                  </a:cubicBezTo>
                  <a:cubicBezTo>
                    <a:pt x="4916" y="75762"/>
                    <a:pt x="8583" y="73010"/>
                    <a:pt x="13803" y="71438"/>
                  </a:cubicBezTo>
                  <a:cubicBezTo>
                    <a:pt x="16203" y="70724"/>
                    <a:pt x="18623" y="70038"/>
                    <a:pt x="21042" y="69343"/>
                  </a:cubicBezTo>
                  <a:lnTo>
                    <a:pt x="21671" y="69171"/>
                  </a:lnTo>
                  <a:cubicBezTo>
                    <a:pt x="26281" y="67857"/>
                    <a:pt x="30900" y="66561"/>
                    <a:pt x="35396" y="65037"/>
                  </a:cubicBezTo>
                  <a:cubicBezTo>
                    <a:pt x="38701" y="63923"/>
                    <a:pt x="41654" y="61875"/>
                    <a:pt x="44416" y="59884"/>
                  </a:cubicBezTo>
                  <a:cubicBezTo>
                    <a:pt x="45664" y="58989"/>
                    <a:pt x="46341" y="57922"/>
                    <a:pt x="46464" y="56703"/>
                  </a:cubicBezTo>
                  <a:cubicBezTo>
                    <a:pt x="46607" y="55369"/>
                    <a:pt x="46064" y="54017"/>
                    <a:pt x="44817" y="52645"/>
                  </a:cubicBezTo>
                  <a:cubicBezTo>
                    <a:pt x="36996" y="44063"/>
                    <a:pt x="33044" y="34176"/>
                    <a:pt x="33053" y="23242"/>
                  </a:cubicBezTo>
                  <a:cubicBezTo>
                    <a:pt x="33082" y="12440"/>
                    <a:pt x="41511" y="2372"/>
                    <a:pt x="52236" y="334"/>
                  </a:cubicBezTo>
                  <a:cubicBezTo>
                    <a:pt x="62438" y="-1609"/>
                    <a:pt x="73458" y="5115"/>
                    <a:pt x="77344" y="15612"/>
                  </a:cubicBezTo>
                  <a:cubicBezTo>
                    <a:pt x="79992" y="22746"/>
                    <a:pt x="79497" y="30119"/>
                    <a:pt x="75763" y="38834"/>
                  </a:cubicBezTo>
                  <a:cubicBezTo>
                    <a:pt x="73144" y="44978"/>
                    <a:pt x="69858" y="49721"/>
                    <a:pt x="65705" y="53331"/>
                  </a:cubicBezTo>
                  <a:cubicBezTo>
                    <a:pt x="64771" y="54112"/>
                    <a:pt x="64276" y="55093"/>
                    <a:pt x="64257" y="56084"/>
                  </a:cubicBezTo>
                  <a:cubicBezTo>
                    <a:pt x="64248" y="56989"/>
                    <a:pt x="64629" y="57827"/>
                    <a:pt x="65381" y="58494"/>
                  </a:cubicBezTo>
                  <a:cubicBezTo>
                    <a:pt x="65800" y="58865"/>
                    <a:pt x="66257" y="59303"/>
                    <a:pt x="66695" y="59741"/>
                  </a:cubicBezTo>
                  <a:cubicBezTo>
                    <a:pt x="68191" y="61208"/>
                    <a:pt x="69886" y="62856"/>
                    <a:pt x="72077" y="63647"/>
                  </a:cubicBezTo>
                  <a:cubicBezTo>
                    <a:pt x="78259" y="65856"/>
                    <a:pt x="84736" y="67761"/>
                    <a:pt x="90451" y="69419"/>
                  </a:cubicBezTo>
                  <a:lnTo>
                    <a:pt x="94270" y="70533"/>
                  </a:lnTo>
                  <a:cubicBezTo>
                    <a:pt x="97795" y="71571"/>
                    <a:pt x="101833" y="72905"/>
                    <a:pt x="105034" y="75496"/>
                  </a:cubicBezTo>
                  <a:cubicBezTo>
                    <a:pt x="110415" y="79830"/>
                    <a:pt x="112873" y="85478"/>
                    <a:pt x="112539" y="92765"/>
                  </a:cubicBezTo>
                  <a:lnTo>
                    <a:pt x="112520" y="93365"/>
                  </a:lnTo>
                  <a:cubicBezTo>
                    <a:pt x="112444" y="94755"/>
                    <a:pt x="112387" y="95946"/>
                    <a:pt x="112292" y="96622"/>
                  </a:cubicBezTo>
                  <a:lnTo>
                    <a:pt x="112111" y="97965"/>
                  </a:lnTo>
                  <a:lnTo>
                    <a:pt x="110825" y="98327"/>
                  </a:lnTo>
                  <a:cubicBezTo>
                    <a:pt x="109968" y="98575"/>
                    <a:pt x="108282" y="98889"/>
                    <a:pt x="106986" y="99089"/>
                  </a:cubicBezTo>
                  <a:cubicBezTo>
                    <a:pt x="100052" y="100261"/>
                    <a:pt x="92803" y="100832"/>
                    <a:pt x="86403" y="101318"/>
                  </a:cubicBezTo>
                  <a:cubicBezTo>
                    <a:pt x="80869" y="101756"/>
                    <a:pt x="75039" y="101861"/>
                    <a:pt x="69886" y="101937"/>
                  </a:cubicBezTo>
                  <a:lnTo>
                    <a:pt x="68438" y="101937"/>
                  </a:lnTo>
                  <a:close/>
                </a:path>
              </a:pathLst>
            </a:custGeom>
            <a:solidFill>
              <a:schemeClr val="accent1"/>
            </a:solidFill>
            <a:ln w="9525" cap="flat">
              <a:noFill/>
              <a:prstDash val="solid"/>
              <a:miter/>
            </a:ln>
          </p:spPr>
          <p:txBody>
            <a:bodyPr rtlCol="0" anchor="ctr"/>
            <a:lstStyle/>
            <a:p>
              <a:endParaRPr lang="fr-FR"/>
            </a:p>
          </p:txBody>
        </p:sp>
        <p:sp>
          <p:nvSpPr>
            <p:cNvPr id="109" name="Forme libre : forme 108">
              <a:extLst>
                <a:ext uri="{FF2B5EF4-FFF2-40B4-BE49-F238E27FC236}">
                  <a16:creationId xmlns:a16="http://schemas.microsoft.com/office/drawing/2014/main" id="{480DA50D-10FF-41BC-AFCC-C04119081462}"/>
                </a:ext>
              </a:extLst>
            </p:cNvPr>
            <p:cNvSpPr/>
            <p:nvPr/>
          </p:nvSpPr>
          <p:spPr>
            <a:xfrm>
              <a:off x="6509066" y="756390"/>
              <a:ext cx="153172" cy="139247"/>
            </a:xfrm>
            <a:custGeom>
              <a:avLst/>
              <a:gdLst>
                <a:gd name="connsiteX0" fmla="*/ 4383 w 104775"/>
                <a:gd name="connsiteY0" fmla="*/ 94831 h 95250"/>
                <a:gd name="connsiteX1" fmla="*/ 5240 w 104775"/>
                <a:gd name="connsiteY1" fmla="*/ 95031 h 95250"/>
                <a:gd name="connsiteX2" fmla="*/ 12070 w 104775"/>
                <a:gd name="connsiteY2" fmla="*/ 96336 h 95250"/>
                <a:gd name="connsiteX3" fmla="*/ 68419 w 104775"/>
                <a:gd name="connsiteY3" fmla="*/ 97832 h 95250"/>
                <a:gd name="connsiteX4" fmla="*/ 69829 w 104775"/>
                <a:gd name="connsiteY4" fmla="*/ 97822 h 95250"/>
                <a:gd name="connsiteX5" fmla="*/ 86069 w 104775"/>
                <a:gd name="connsiteY5" fmla="*/ 97222 h 95250"/>
                <a:gd name="connsiteX6" fmla="*/ 106310 w 104775"/>
                <a:gd name="connsiteY6" fmla="*/ 95031 h 95250"/>
                <a:gd name="connsiteX7" fmla="*/ 108329 w 104775"/>
                <a:gd name="connsiteY7" fmla="*/ 94679 h 95250"/>
                <a:gd name="connsiteX8" fmla="*/ 108367 w 104775"/>
                <a:gd name="connsiteY8" fmla="*/ 93784 h 95250"/>
                <a:gd name="connsiteX9" fmla="*/ 108424 w 104775"/>
                <a:gd name="connsiteY9" fmla="*/ 92593 h 95250"/>
                <a:gd name="connsiteX10" fmla="*/ 102452 w 104775"/>
                <a:gd name="connsiteY10" fmla="*/ 78696 h 95250"/>
                <a:gd name="connsiteX11" fmla="*/ 93099 w 104775"/>
                <a:gd name="connsiteY11" fmla="*/ 74486 h 95250"/>
                <a:gd name="connsiteX12" fmla="*/ 89289 w 104775"/>
                <a:gd name="connsiteY12" fmla="*/ 73372 h 95250"/>
                <a:gd name="connsiteX13" fmla="*/ 70705 w 104775"/>
                <a:gd name="connsiteY13" fmla="*/ 67523 h 95250"/>
                <a:gd name="connsiteX14" fmla="*/ 63800 w 104775"/>
                <a:gd name="connsiteY14" fmla="*/ 62666 h 95250"/>
                <a:gd name="connsiteX15" fmla="*/ 62628 w 104775"/>
                <a:gd name="connsiteY15" fmla="*/ 61570 h 95250"/>
                <a:gd name="connsiteX16" fmla="*/ 60133 w 104775"/>
                <a:gd name="connsiteY16" fmla="*/ 56046 h 95250"/>
                <a:gd name="connsiteX17" fmla="*/ 63019 w 104775"/>
                <a:gd name="connsiteY17" fmla="*/ 50235 h 95250"/>
                <a:gd name="connsiteX18" fmla="*/ 71972 w 104775"/>
                <a:gd name="connsiteY18" fmla="*/ 37243 h 95250"/>
                <a:gd name="connsiteX19" fmla="*/ 73477 w 104775"/>
                <a:gd name="connsiteY19" fmla="*/ 17041 h 95250"/>
                <a:gd name="connsiteX20" fmla="*/ 52989 w 104775"/>
                <a:gd name="connsiteY20" fmla="*/ 4382 h 95250"/>
                <a:gd name="connsiteX21" fmla="*/ 37149 w 104775"/>
                <a:gd name="connsiteY21" fmla="*/ 23270 h 95250"/>
                <a:gd name="connsiteX22" fmla="*/ 47845 w 104775"/>
                <a:gd name="connsiteY22" fmla="*/ 49902 h 95250"/>
                <a:gd name="connsiteX23" fmla="*/ 50551 w 104775"/>
                <a:gd name="connsiteY23" fmla="*/ 57141 h 95250"/>
                <a:gd name="connsiteX24" fmla="*/ 46817 w 104775"/>
                <a:gd name="connsiteY24" fmla="*/ 63228 h 95250"/>
                <a:gd name="connsiteX25" fmla="*/ 36701 w 104775"/>
                <a:gd name="connsiteY25" fmla="*/ 68943 h 95250"/>
                <a:gd name="connsiteX26" fmla="*/ 22919 w 104775"/>
                <a:gd name="connsiteY26" fmla="*/ 73095 h 95250"/>
                <a:gd name="connsiteX27" fmla="*/ 22137 w 104775"/>
                <a:gd name="connsiteY27" fmla="*/ 73315 h 95250"/>
                <a:gd name="connsiteX28" fmla="*/ 14984 w 104775"/>
                <a:gd name="connsiteY28" fmla="*/ 75381 h 95250"/>
                <a:gd name="connsiteX29" fmla="*/ 6164 w 104775"/>
                <a:gd name="connsiteY29" fmla="*/ 81897 h 95250"/>
                <a:gd name="connsiteX30" fmla="*/ 4383 w 104775"/>
                <a:gd name="connsiteY30" fmla="*/ 94831 h 95250"/>
                <a:gd name="connsiteX31" fmla="*/ 68439 w 104775"/>
                <a:gd name="connsiteY31" fmla="*/ 101937 h 95250"/>
                <a:gd name="connsiteX32" fmla="*/ 11803 w 104775"/>
                <a:gd name="connsiteY32" fmla="*/ 100423 h 95250"/>
                <a:gd name="connsiteX33" fmla="*/ 4297 w 104775"/>
                <a:gd name="connsiteY33" fmla="*/ 99032 h 95250"/>
                <a:gd name="connsiteX34" fmla="*/ 725 w 104775"/>
                <a:gd name="connsiteY34" fmla="*/ 98203 h 95250"/>
                <a:gd name="connsiteX35" fmla="*/ 516 w 104775"/>
                <a:gd name="connsiteY35" fmla="*/ 96813 h 95250"/>
                <a:gd name="connsiteX36" fmla="*/ 2602 w 104775"/>
                <a:gd name="connsiteY36" fmla="*/ 79849 h 95250"/>
                <a:gd name="connsiteX37" fmla="*/ 13803 w 104775"/>
                <a:gd name="connsiteY37" fmla="*/ 71438 h 95250"/>
                <a:gd name="connsiteX38" fmla="*/ 21023 w 104775"/>
                <a:gd name="connsiteY38" fmla="*/ 69343 h 95250"/>
                <a:gd name="connsiteX39" fmla="*/ 21661 w 104775"/>
                <a:gd name="connsiteY39" fmla="*/ 69162 h 95250"/>
                <a:gd name="connsiteX40" fmla="*/ 35396 w 104775"/>
                <a:gd name="connsiteY40" fmla="*/ 65028 h 95250"/>
                <a:gd name="connsiteX41" fmla="*/ 44426 w 104775"/>
                <a:gd name="connsiteY41" fmla="*/ 59884 h 95250"/>
                <a:gd name="connsiteX42" fmla="*/ 46474 w 104775"/>
                <a:gd name="connsiteY42" fmla="*/ 56693 h 95250"/>
                <a:gd name="connsiteX43" fmla="*/ 44826 w 104775"/>
                <a:gd name="connsiteY43" fmla="*/ 52636 h 95250"/>
                <a:gd name="connsiteX44" fmla="*/ 33053 w 104775"/>
                <a:gd name="connsiteY44" fmla="*/ 23242 h 95250"/>
                <a:gd name="connsiteX45" fmla="*/ 52236 w 104775"/>
                <a:gd name="connsiteY45" fmla="*/ 334 h 95250"/>
                <a:gd name="connsiteX46" fmla="*/ 77335 w 104775"/>
                <a:gd name="connsiteY46" fmla="*/ 15603 h 95250"/>
                <a:gd name="connsiteX47" fmla="*/ 75754 w 104775"/>
                <a:gd name="connsiteY47" fmla="*/ 38824 h 95250"/>
                <a:gd name="connsiteX48" fmla="*/ 65705 w 104775"/>
                <a:gd name="connsiteY48" fmla="*/ 53322 h 95250"/>
                <a:gd name="connsiteX49" fmla="*/ 64257 w 104775"/>
                <a:gd name="connsiteY49" fmla="*/ 56065 h 95250"/>
                <a:gd name="connsiteX50" fmla="*/ 65381 w 104775"/>
                <a:gd name="connsiteY50" fmla="*/ 58494 h 95250"/>
                <a:gd name="connsiteX51" fmla="*/ 66686 w 104775"/>
                <a:gd name="connsiteY51" fmla="*/ 59732 h 95250"/>
                <a:gd name="connsiteX52" fmla="*/ 72087 w 104775"/>
                <a:gd name="connsiteY52" fmla="*/ 63637 h 95250"/>
                <a:gd name="connsiteX53" fmla="*/ 90451 w 104775"/>
                <a:gd name="connsiteY53" fmla="*/ 69409 h 95250"/>
                <a:gd name="connsiteX54" fmla="*/ 94280 w 104775"/>
                <a:gd name="connsiteY54" fmla="*/ 70524 h 95250"/>
                <a:gd name="connsiteX55" fmla="*/ 105024 w 104775"/>
                <a:gd name="connsiteY55" fmla="*/ 75477 h 95250"/>
                <a:gd name="connsiteX56" fmla="*/ 112530 w 104775"/>
                <a:gd name="connsiteY56" fmla="*/ 92746 h 95250"/>
                <a:gd name="connsiteX57" fmla="*/ 112482 w 104775"/>
                <a:gd name="connsiteY57" fmla="*/ 93984 h 95250"/>
                <a:gd name="connsiteX58" fmla="*/ 112292 w 104775"/>
                <a:gd name="connsiteY58" fmla="*/ 96575 h 95250"/>
                <a:gd name="connsiteX59" fmla="*/ 112120 w 104775"/>
                <a:gd name="connsiteY59" fmla="*/ 97927 h 95250"/>
                <a:gd name="connsiteX60" fmla="*/ 110806 w 104775"/>
                <a:gd name="connsiteY60" fmla="*/ 98299 h 95250"/>
                <a:gd name="connsiteX61" fmla="*/ 106986 w 104775"/>
                <a:gd name="connsiteY61" fmla="*/ 99051 h 95250"/>
                <a:gd name="connsiteX62" fmla="*/ 86393 w 104775"/>
                <a:gd name="connsiteY62" fmla="*/ 101289 h 95250"/>
                <a:gd name="connsiteX63" fmla="*/ 69867 w 104775"/>
                <a:gd name="connsiteY63" fmla="*/ 101909 h 95250"/>
                <a:gd name="connsiteX64" fmla="*/ 68439 w 104775"/>
                <a:gd name="connsiteY64" fmla="*/ 101937 h 9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104775" h="95250">
                  <a:moveTo>
                    <a:pt x="4383" y="94831"/>
                  </a:moveTo>
                  <a:lnTo>
                    <a:pt x="5240" y="95031"/>
                  </a:lnTo>
                  <a:cubicBezTo>
                    <a:pt x="7879" y="95679"/>
                    <a:pt x="10041" y="96194"/>
                    <a:pt x="12070" y="96336"/>
                  </a:cubicBezTo>
                  <a:cubicBezTo>
                    <a:pt x="25176" y="97213"/>
                    <a:pt x="60228" y="97832"/>
                    <a:pt x="68419" y="97832"/>
                  </a:cubicBezTo>
                  <a:lnTo>
                    <a:pt x="69829" y="97822"/>
                  </a:lnTo>
                  <a:cubicBezTo>
                    <a:pt x="74896" y="97737"/>
                    <a:pt x="80669" y="97641"/>
                    <a:pt x="86069" y="97222"/>
                  </a:cubicBezTo>
                  <a:cubicBezTo>
                    <a:pt x="92394" y="96717"/>
                    <a:pt x="99566" y="96175"/>
                    <a:pt x="106310" y="95031"/>
                  </a:cubicBezTo>
                  <a:cubicBezTo>
                    <a:pt x="106939" y="94927"/>
                    <a:pt x="107672" y="94812"/>
                    <a:pt x="108329" y="94679"/>
                  </a:cubicBezTo>
                  <a:cubicBezTo>
                    <a:pt x="108339" y="94403"/>
                    <a:pt x="108348" y="94098"/>
                    <a:pt x="108367" y="93784"/>
                  </a:cubicBezTo>
                  <a:lnTo>
                    <a:pt x="108424" y="92593"/>
                  </a:lnTo>
                  <a:cubicBezTo>
                    <a:pt x="108701" y="86621"/>
                    <a:pt x="106805" y="82192"/>
                    <a:pt x="102452" y="78696"/>
                  </a:cubicBezTo>
                  <a:cubicBezTo>
                    <a:pt x="99823" y="76572"/>
                    <a:pt x="96385" y="75458"/>
                    <a:pt x="93099" y="74486"/>
                  </a:cubicBezTo>
                  <a:lnTo>
                    <a:pt x="89289" y="73372"/>
                  </a:lnTo>
                  <a:cubicBezTo>
                    <a:pt x="83831" y="71781"/>
                    <a:pt x="77049" y="69800"/>
                    <a:pt x="70705" y="67523"/>
                  </a:cubicBezTo>
                  <a:cubicBezTo>
                    <a:pt x="67648" y="66456"/>
                    <a:pt x="65514" y="64361"/>
                    <a:pt x="63800" y="62666"/>
                  </a:cubicBezTo>
                  <a:cubicBezTo>
                    <a:pt x="63419" y="62285"/>
                    <a:pt x="63028" y="61923"/>
                    <a:pt x="62628" y="61570"/>
                  </a:cubicBezTo>
                  <a:cubicBezTo>
                    <a:pt x="60999" y="60103"/>
                    <a:pt x="60114" y="58141"/>
                    <a:pt x="60133" y="56046"/>
                  </a:cubicBezTo>
                  <a:cubicBezTo>
                    <a:pt x="60161" y="53845"/>
                    <a:pt x="61199" y="51778"/>
                    <a:pt x="63019" y="50235"/>
                  </a:cubicBezTo>
                  <a:cubicBezTo>
                    <a:pt x="66667" y="47045"/>
                    <a:pt x="69610" y="42806"/>
                    <a:pt x="71972" y="37243"/>
                  </a:cubicBezTo>
                  <a:cubicBezTo>
                    <a:pt x="75258" y="29557"/>
                    <a:pt x="75735" y="23146"/>
                    <a:pt x="73477" y="17041"/>
                  </a:cubicBezTo>
                  <a:cubicBezTo>
                    <a:pt x="70267" y="8383"/>
                    <a:pt x="61257" y="2810"/>
                    <a:pt x="52989" y="4382"/>
                  </a:cubicBezTo>
                  <a:cubicBezTo>
                    <a:pt x="44131" y="6068"/>
                    <a:pt x="37168" y="14364"/>
                    <a:pt x="37149" y="23270"/>
                  </a:cubicBezTo>
                  <a:cubicBezTo>
                    <a:pt x="37139" y="33129"/>
                    <a:pt x="40740" y="42092"/>
                    <a:pt x="47845" y="49902"/>
                  </a:cubicBezTo>
                  <a:cubicBezTo>
                    <a:pt x="49884" y="52150"/>
                    <a:pt x="50817" y="54655"/>
                    <a:pt x="50551" y="57141"/>
                  </a:cubicBezTo>
                  <a:cubicBezTo>
                    <a:pt x="50379" y="58798"/>
                    <a:pt x="49608" y="61208"/>
                    <a:pt x="46817" y="63228"/>
                  </a:cubicBezTo>
                  <a:cubicBezTo>
                    <a:pt x="43797" y="65409"/>
                    <a:pt x="40530" y="67647"/>
                    <a:pt x="36701" y="68943"/>
                  </a:cubicBezTo>
                  <a:cubicBezTo>
                    <a:pt x="32110" y="70505"/>
                    <a:pt x="27433" y="71829"/>
                    <a:pt x="22919" y="73095"/>
                  </a:cubicBezTo>
                  <a:lnTo>
                    <a:pt x="22137" y="73315"/>
                  </a:lnTo>
                  <a:cubicBezTo>
                    <a:pt x="19747" y="73981"/>
                    <a:pt x="17356" y="74667"/>
                    <a:pt x="14984" y="75381"/>
                  </a:cubicBezTo>
                  <a:cubicBezTo>
                    <a:pt x="10812" y="76639"/>
                    <a:pt x="7936" y="78753"/>
                    <a:pt x="6164" y="81897"/>
                  </a:cubicBezTo>
                  <a:cubicBezTo>
                    <a:pt x="4269" y="85259"/>
                    <a:pt x="3716" y="89193"/>
                    <a:pt x="4383" y="94831"/>
                  </a:cubicBezTo>
                  <a:moveTo>
                    <a:pt x="68439" y="101937"/>
                  </a:moveTo>
                  <a:cubicBezTo>
                    <a:pt x="60199" y="101937"/>
                    <a:pt x="24985" y="101308"/>
                    <a:pt x="11803" y="100423"/>
                  </a:cubicBezTo>
                  <a:cubicBezTo>
                    <a:pt x="9431" y="100242"/>
                    <a:pt x="7097" y="99708"/>
                    <a:pt x="4297" y="99032"/>
                  </a:cubicBezTo>
                  <a:lnTo>
                    <a:pt x="725" y="98203"/>
                  </a:lnTo>
                  <a:lnTo>
                    <a:pt x="516" y="96813"/>
                  </a:lnTo>
                  <a:cubicBezTo>
                    <a:pt x="-580" y="89459"/>
                    <a:pt x="49" y="84383"/>
                    <a:pt x="2602" y="79849"/>
                  </a:cubicBezTo>
                  <a:cubicBezTo>
                    <a:pt x="4916" y="75753"/>
                    <a:pt x="8583" y="73000"/>
                    <a:pt x="13803" y="71438"/>
                  </a:cubicBezTo>
                  <a:cubicBezTo>
                    <a:pt x="16203" y="70714"/>
                    <a:pt x="18623" y="70038"/>
                    <a:pt x="21023" y="69343"/>
                  </a:cubicBezTo>
                  <a:lnTo>
                    <a:pt x="21661" y="69162"/>
                  </a:lnTo>
                  <a:cubicBezTo>
                    <a:pt x="26290" y="67857"/>
                    <a:pt x="30910" y="66552"/>
                    <a:pt x="35396" y="65028"/>
                  </a:cubicBezTo>
                  <a:cubicBezTo>
                    <a:pt x="38673" y="63923"/>
                    <a:pt x="41654" y="61875"/>
                    <a:pt x="44426" y="59884"/>
                  </a:cubicBezTo>
                  <a:cubicBezTo>
                    <a:pt x="45664" y="58989"/>
                    <a:pt x="46350" y="57913"/>
                    <a:pt x="46474" y="56693"/>
                  </a:cubicBezTo>
                  <a:cubicBezTo>
                    <a:pt x="46617" y="55369"/>
                    <a:pt x="46055" y="53998"/>
                    <a:pt x="44826" y="52636"/>
                  </a:cubicBezTo>
                  <a:cubicBezTo>
                    <a:pt x="37006" y="44054"/>
                    <a:pt x="33044" y="34157"/>
                    <a:pt x="33053" y="23242"/>
                  </a:cubicBezTo>
                  <a:cubicBezTo>
                    <a:pt x="33091" y="12440"/>
                    <a:pt x="41502" y="2372"/>
                    <a:pt x="52236" y="334"/>
                  </a:cubicBezTo>
                  <a:cubicBezTo>
                    <a:pt x="62438" y="-1609"/>
                    <a:pt x="73439" y="5116"/>
                    <a:pt x="77335" y="15603"/>
                  </a:cubicBezTo>
                  <a:cubicBezTo>
                    <a:pt x="79983" y="22746"/>
                    <a:pt x="79478" y="30128"/>
                    <a:pt x="75754" y="38824"/>
                  </a:cubicBezTo>
                  <a:cubicBezTo>
                    <a:pt x="73134" y="44978"/>
                    <a:pt x="69858" y="49721"/>
                    <a:pt x="65705" y="53322"/>
                  </a:cubicBezTo>
                  <a:cubicBezTo>
                    <a:pt x="64781" y="54112"/>
                    <a:pt x="64267" y="55084"/>
                    <a:pt x="64257" y="56065"/>
                  </a:cubicBezTo>
                  <a:cubicBezTo>
                    <a:pt x="64247" y="56979"/>
                    <a:pt x="64638" y="57817"/>
                    <a:pt x="65381" y="58494"/>
                  </a:cubicBezTo>
                  <a:cubicBezTo>
                    <a:pt x="65810" y="58875"/>
                    <a:pt x="66257" y="59303"/>
                    <a:pt x="66686" y="59732"/>
                  </a:cubicBezTo>
                  <a:cubicBezTo>
                    <a:pt x="68200" y="61180"/>
                    <a:pt x="69877" y="62856"/>
                    <a:pt x="72087" y="63637"/>
                  </a:cubicBezTo>
                  <a:cubicBezTo>
                    <a:pt x="78335" y="65866"/>
                    <a:pt x="84774" y="67752"/>
                    <a:pt x="90451" y="69409"/>
                  </a:cubicBezTo>
                  <a:lnTo>
                    <a:pt x="94280" y="70524"/>
                  </a:lnTo>
                  <a:cubicBezTo>
                    <a:pt x="97795" y="71562"/>
                    <a:pt x="101824" y="72886"/>
                    <a:pt x="105024" y="75477"/>
                  </a:cubicBezTo>
                  <a:cubicBezTo>
                    <a:pt x="110415" y="79811"/>
                    <a:pt x="112863" y="85468"/>
                    <a:pt x="112530" y="92746"/>
                  </a:cubicBezTo>
                  <a:lnTo>
                    <a:pt x="112482" y="93984"/>
                  </a:lnTo>
                  <a:cubicBezTo>
                    <a:pt x="112425" y="94984"/>
                    <a:pt x="112368" y="95974"/>
                    <a:pt x="112292" y="96575"/>
                  </a:cubicBezTo>
                  <a:lnTo>
                    <a:pt x="112120" y="97927"/>
                  </a:lnTo>
                  <a:lnTo>
                    <a:pt x="110806" y="98299"/>
                  </a:lnTo>
                  <a:cubicBezTo>
                    <a:pt x="109948" y="98537"/>
                    <a:pt x="108263" y="98851"/>
                    <a:pt x="106986" y="99051"/>
                  </a:cubicBezTo>
                  <a:cubicBezTo>
                    <a:pt x="100052" y="100223"/>
                    <a:pt x="92803" y="100804"/>
                    <a:pt x="86393" y="101289"/>
                  </a:cubicBezTo>
                  <a:cubicBezTo>
                    <a:pt x="80859" y="101728"/>
                    <a:pt x="75020" y="101832"/>
                    <a:pt x="69867" y="101909"/>
                  </a:cubicBezTo>
                  <a:lnTo>
                    <a:pt x="68439" y="101937"/>
                  </a:lnTo>
                  <a:close/>
                </a:path>
              </a:pathLst>
            </a:custGeom>
            <a:solidFill>
              <a:schemeClr val="accent1"/>
            </a:solidFill>
            <a:ln w="9525" cap="flat">
              <a:noFill/>
              <a:prstDash val="solid"/>
              <a:miter/>
            </a:ln>
          </p:spPr>
          <p:txBody>
            <a:bodyPr rtlCol="0" anchor="ctr"/>
            <a:lstStyle/>
            <a:p>
              <a:endParaRPr lang="fr-FR"/>
            </a:p>
          </p:txBody>
        </p:sp>
        <p:sp>
          <p:nvSpPr>
            <p:cNvPr id="110" name="Forme libre : forme 109">
              <a:extLst>
                <a:ext uri="{FF2B5EF4-FFF2-40B4-BE49-F238E27FC236}">
                  <a16:creationId xmlns:a16="http://schemas.microsoft.com/office/drawing/2014/main" id="{CB121666-6070-43BA-A198-5FC78DFD46E0}"/>
                </a:ext>
              </a:extLst>
            </p:cNvPr>
            <p:cNvSpPr/>
            <p:nvPr/>
          </p:nvSpPr>
          <p:spPr>
            <a:xfrm>
              <a:off x="6551462" y="716956"/>
              <a:ext cx="208871" cy="194946"/>
            </a:xfrm>
            <a:custGeom>
              <a:avLst/>
              <a:gdLst>
                <a:gd name="connsiteX0" fmla="*/ 88711 w 142875"/>
                <a:gd name="connsiteY0" fmla="*/ 133378 h 133350"/>
                <a:gd name="connsiteX1" fmla="*/ 17340 w 142875"/>
                <a:gd name="connsiteY1" fmla="*/ 131464 h 133350"/>
                <a:gd name="connsiteX2" fmla="*/ 7453 w 142875"/>
                <a:gd name="connsiteY2" fmla="*/ 129654 h 133350"/>
                <a:gd name="connsiteX3" fmla="*/ 1195 w 142875"/>
                <a:gd name="connsiteY3" fmla="*/ 128225 h 133350"/>
                <a:gd name="connsiteX4" fmla="*/ 662 w 142875"/>
                <a:gd name="connsiteY4" fmla="*/ 124634 h 133350"/>
                <a:gd name="connsiteX5" fmla="*/ 3605 w 142875"/>
                <a:gd name="connsiteY5" fmla="*/ 101603 h 133350"/>
                <a:gd name="connsiteX6" fmla="*/ 19255 w 142875"/>
                <a:gd name="connsiteY6" fmla="*/ 89773 h 133350"/>
                <a:gd name="connsiteX7" fmla="*/ 28770 w 142875"/>
                <a:gd name="connsiteY7" fmla="*/ 87030 h 133350"/>
                <a:gd name="connsiteX8" fmla="*/ 46296 w 142875"/>
                <a:gd name="connsiteY8" fmla="*/ 81781 h 133350"/>
                <a:gd name="connsiteX9" fmla="*/ 56935 w 142875"/>
                <a:gd name="connsiteY9" fmla="*/ 75657 h 133350"/>
                <a:gd name="connsiteX10" fmla="*/ 58374 w 142875"/>
                <a:gd name="connsiteY10" fmla="*/ 73628 h 133350"/>
                <a:gd name="connsiteX11" fmla="*/ 57012 w 142875"/>
                <a:gd name="connsiteY11" fmla="*/ 70618 h 133350"/>
                <a:gd name="connsiteX12" fmla="*/ 41514 w 142875"/>
                <a:gd name="connsiteY12" fmla="*/ 31861 h 133350"/>
                <a:gd name="connsiteX13" fmla="*/ 67803 w 142875"/>
                <a:gd name="connsiteY13" fmla="*/ 447 h 133350"/>
                <a:gd name="connsiteX14" fmla="*/ 102379 w 142875"/>
                <a:gd name="connsiteY14" fmla="*/ 21336 h 133350"/>
                <a:gd name="connsiteX15" fmla="*/ 100350 w 142875"/>
                <a:gd name="connsiteY15" fmla="*/ 52501 h 133350"/>
                <a:gd name="connsiteX16" fmla="*/ 87006 w 142875"/>
                <a:gd name="connsiteY16" fmla="*/ 71704 h 133350"/>
                <a:gd name="connsiteX17" fmla="*/ 86101 w 142875"/>
                <a:gd name="connsiteY17" fmla="*/ 73142 h 133350"/>
                <a:gd name="connsiteX18" fmla="*/ 86634 w 142875"/>
                <a:gd name="connsiteY18" fmla="*/ 74114 h 133350"/>
                <a:gd name="connsiteX19" fmla="*/ 88358 w 142875"/>
                <a:gd name="connsiteY19" fmla="*/ 75723 h 133350"/>
                <a:gd name="connsiteX20" fmla="*/ 94150 w 142875"/>
                <a:gd name="connsiteY20" fmla="*/ 80029 h 133350"/>
                <a:gd name="connsiteX21" fmla="*/ 117076 w 142875"/>
                <a:gd name="connsiteY21" fmla="*/ 87249 h 133350"/>
                <a:gd name="connsiteX22" fmla="*/ 121867 w 142875"/>
                <a:gd name="connsiteY22" fmla="*/ 88639 h 133350"/>
                <a:gd name="connsiteX23" fmla="*/ 136336 w 142875"/>
                <a:gd name="connsiteY23" fmla="*/ 95345 h 133350"/>
                <a:gd name="connsiteX24" fmla="*/ 146766 w 142875"/>
                <a:gd name="connsiteY24" fmla="*/ 119281 h 133350"/>
                <a:gd name="connsiteX25" fmla="*/ 146728 w 142875"/>
                <a:gd name="connsiteY25" fmla="*/ 120357 h 133350"/>
                <a:gd name="connsiteX26" fmla="*/ 146451 w 142875"/>
                <a:gd name="connsiteY26" fmla="*/ 124339 h 133350"/>
                <a:gd name="connsiteX27" fmla="*/ 145985 w 142875"/>
                <a:gd name="connsiteY27" fmla="*/ 127758 h 133350"/>
                <a:gd name="connsiteX28" fmla="*/ 142670 w 142875"/>
                <a:gd name="connsiteY28" fmla="*/ 128730 h 133350"/>
                <a:gd name="connsiteX29" fmla="*/ 137555 w 142875"/>
                <a:gd name="connsiteY29" fmla="*/ 129730 h 133350"/>
                <a:gd name="connsiteX30" fmla="*/ 111447 w 142875"/>
                <a:gd name="connsiteY30" fmla="*/ 132588 h 133350"/>
                <a:gd name="connsiteX31" fmla="*/ 90530 w 142875"/>
                <a:gd name="connsiteY31" fmla="*/ 133359 h 133350"/>
                <a:gd name="connsiteX32" fmla="*/ 88711 w 142875"/>
                <a:gd name="connsiteY32" fmla="*/ 133378 h 13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42875" h="133350">
                  <a:moveTo>
                    <a:pt x="88711" y="133378"/>
                  </a:moveTo>
                  <a:cubicBezTo>
                    <a:pt x="78243" y="133378"/>
                    <a:pt x="33866" y="132588"/>
                    <a:pt x="17340" y="131464"/>
                  </a:cubicBezTo>
                  <a:cubicBezTo>
                    <a:pt x="14130" y="131245"/>
                    <a:pt x="11092" y="130540"/>
                    <a:pt x="7453" y="129654"/>
                  </a:cubicBezTo>
                  <a:lnTo>
                    <a:pt x="1195" y="128225"/>
                  </a:lnTo>
                  <a:lnTo>
                    <a:pt x="662" y="124634"/>
                  </a:lnTo>
                  <a:cubicBezTo>
                    <a:pt x="-786" y="114862"/>
                    <a:pt x="119" y="107765"/>
                    <a:pt x="3605" y="101603"/>
                  </a:cubicBezTo>
                  <a:cubicBezTo>
                    <a:pt x="6824" y="95907"/>
                    <a:pt x="12092" y="91916"/>
                    <a:pt x="19255" y="89773"/>
                  </a:cubicBezTo>
                  <a:cubicBezTo>
                    <a:pt x="22417" y="88820"/>
                    <a:pt x="25579" y="87925"/>
                    <a:pt x="28770" y="87030"/>
                  </a:cubicBezTo>
                  <a:cubicBezTo>
                    <a:pt x="34809" y="85334"/>
                    <a:pt x="40610" y="83696"/>
                    <a:pt x="46296" y="81781"/>
                  </a:cubicBezTo>
                  <a:cubicBezTo>
                    <a:pt x="50030" y="80505"/>
                    <a:pt x="53602" y="78057"/>
                    <a:pt x="56935" y="75657"/>
                  </a:cubicBezTo>
                  <a:cubicBezTo>
                    <a:pt x="57812" y="75028"/>
                    <a:pt x="58307" y="74342"/>
                    <a:pt x="58374" y="73628"/>
                  </a:cubicBezTo>
                  <a:cubicBezTo>
                    <a:pt x="58459" y="72713"/>
                    <a:pt x="58002" y="71723"/>
                    <a:pt x="57012" y="70618"/>
                  </a:cubicBezTo>
                  <a:cubicBezTo>
                    <a:pt x="46706" y="59321"/>
                    <a:pt x="41486" y="46282"/>
                    <a:pt x="41514" y="31861"/>
                  </a:cubicBezTo>
                  <a:cubicBezTo>
                    <a:pt x="41553" y="17049"/>
                    <a:pt x="53106" y="3248"/>
                    <a:pt x="67803" y="447"/>
                  </a:cubicBezTo>
                  <a:cubicBezTo>
                    <a:pt x="81948" y="-2172"/>
                    <a:pt x="97055" y="6962"/>
                    <a:pt x="102379" y="21336"/>
                  </a:cubicBezTo>
                  <a:cubicBezTo>
                    <a:pt x="105961" y="30984"/>
                    <a:pt x="105322" y="40890"/>
                    <a:pt x="100350" y="52501"/>
                  </a:cubicBezTo>
                  <a:cubicBezTo>
                    <a:pt x="96874" y="60655"/>
                    <a:pt x="92502" y="66932"/>
                    <a:pt x="87006" y="71704"/>
                  </a:cubicBezTo>
                  <a:cubicBezTo>
                    <a:pt x="86415" y="72190"/>
                    <a:pt x="86101" y="72704"/>
                    <a:pt x="86101" y="73142"/>
                  </a:cubicBezTo>
                  <a:cubicBezTo>
                    <a:pt x="86101" y="73237"/>
                    <a:pt x="86101" y="73647"/>
                    <a:pt x="86634" y="74114"/>
                  </a:cubicBezTo>
                  <a:cubicBezTo>
                    <a:pt x="87168" y="74580"/>
                    <a:pt x="87758" y="75152"/>
                    <a:pt x="88358" y="75723"/>
                  </a:cubicBezTo>
                  <a:cubicBezTo>
                    <a:pt x="90149" y="77476"/>
                    <a:pt x="91959" y="79257"/>
                    <a:pt x="94150" y="80029"/>
                  </a:cubicBezTo>
                  <a:cubicBezTo>
                    <a:pt x="101760" y="82762"/>
                    <a:pt x="109552" y="85039"/>
                    <a:pt x="117076" y="87249"/>
                  </a:cubicBezTo>
                  <a:lnTo>
                    <a:pt x="121867" y="88639"/>
                  </a:lnTo>
                  <a:cubicBezTo>
                    <a:pt x="126554" y="90020"/>
                    <a:pt x="131926" y="91802"/>
                    <a:pt x="136336" y="95345"/>
                  </a:cubicBezTo>
                  <a:cubicBezTo>
                    <a:pt x="143718" y="101288"/>
                    <a:pt x="147232" y="109337"/>
                    <a:pt x="146766" y="119281"/>
                  </a:cubicBezTo>
                  <a:lnTo>
                    <a:pt x="146728" y="120357"/>
                  </a:lnTo>
                  <a:cubicBezTo>
                    <a:pt x="146651" y="121862"/>
                    <a:pt x="146566" y="123434"/>
                    <a:pt x="146451" y="124339"/>
                  </a:cubicBezTo>
                  <a:lnTo>
                    <a:pt x="145985" y="127758"/>
                  </a:lnTo>
                  <a:lnTo>
                    <a:pt x="142670" y="128730"/>
                  </a:lnTo>
                  <a:cubicBezTo>
                    <a:pt x="141508" y="129054"/>
                    <a:pt x="139279" y="129454"/>
                    <a:pt x="137555" y="129730"/>
                  </a:cubicBezTo>
                  <a:cubicBezTo>
                    <a:pt x="128706" y="131226"/>
                    <a:pt x="119534" y="131940"/>
                    <a:pt x="111447" y="132588"/>
                  </a:cubicBezTo>
                  <a:cubicBezTo>
                    <a:pt x="104579" y="133140"/>
                    <a:pt x="97436" y="133245"/>
                    <a:pt x="90530" y="133359"/>
                  </a:cubicBezTo>
                  <a:lnTo>
                    <a:pt x="88711" y="133378"/>
                  </a:lnTo>
                  <a:close/>
                </a:path>
              </a:pathLst>
            </a:custGeom>
            <a:solidFill>
              <a:schemeClr val="accent1"/>
            </a:solidFill>
            <a:ln w="9525" cap="flat">
              <a:noFill/>
              <a:prstDash val="solid"/>
              <a:miter/>
            </a:ln>
          </p:spPr>
          <p:txBody>
            <a:bodyPr rtlCol="0" anchor="ctr"/>
            <a:lstStyle/>
            <a:p>
              <a:endParaRPr lang="fr-FR"/>
            </a:p>
          </p:txBody>
        </p:sp>
        <p:sp>
          <p:nvSpPr>
            <p:cNvPr id="111" name="Forme libre : forme 110">
              <a:extLst>
                <a:ext uri="{FF2B5EF4-FFF2-40B4-BE49-F238E27FC236}">
                  <a16:creationId xmlns:a16="http://schemas.microsoft.com/office/drawing/2014/main" id="{04B4AC09-727A-46DF-B91B-6E637B2EBD1C}"/>
                </a:ext>
              </a:extLst>
            </p:cNvPr>
            <p:cNvSpPr/>
            <p:nvPr/>
          </p:nvSpPr>
          <p:spPr>
            <a:xfrm>
              <a:off x="6449415" y="919630"/>
              <a:ext cx="111398" cy="111398"/>
            </a:xfrm>
            <a:custGeom>
              <a:avLst/>
              <a:gdLst>
                <a:gd name="connsiteX0" fmla="*/ 20126 w 76200"/>
                <a:gd name="connsiteY0" fmla="*/ 2457 h 76200"/>
                <a:gd name="connsiteX1" fmla="*/ 14535 w 76200"/>
                <a:gd name="connsiteY1" fmla="*/ 7915 h 76200"/>
                <a:gd name="connsiteX2" fmla="*/ 20126 w 76200"/>
                <a:gd name="connsiteY2" fmla="*/ 13383 h 76200"/>
                <a:gd name="connsiteX3" fmla="*/ 45072 w 76200"/>
                <a:gd name="connsiteY3" fmla="*/ 13383 h 76200"/>
                <a:gd name="connsiteX4" fmla="*/ 51349 w 76200"/>
                <a:gd name="connsiteY4" fmla="*/ 17507 h 76200"/>
                <a:gd name="connsiteX5" fmla="*/ 49863 w 76200"/>
                <a:gd name="connsiteY5" fmla="*/ 24803 h 76200"/>
                <a:gd name="connsiteX6" fmla="*/ 4096 w 76200"/>
                <a:gd name="connsiteY6" fmla="*/ 69647 h 76200"/>
                <a:gd name="connsiteX7" fmla="*/ 2467 w 76200"/>
                <a:gd name="connsiteY7" fmla="*/ 73504 h 76200"/>
                <a:gd name="connsiteX8" fmla="*/ 4096 w 76200"/>
                <a:gd name="connsiteY8" fmla="*/ 77362 h 76200"/>
                <a:gd name="connsiteX9" fmla="*/ 12030 w 76200"/>
                <a:gd name="connsiteY9" fmla="*/ 77353 h 76200"/>
                <a:gd name="connsiteX10" fmla="*/ 57807 w 76200"/>
                <a:gd name="connsiteY10" fmla="*/ 32509 h 76200"/>
                <a:gd name="connsiteX11" fmla="*/ 65199 w 76200"/>
                <a:gd name="connsiteY11" fmla="*/ 31071 h 76200"/>
                <a:gd name="connsiteX12" fmla="*/ 69390 w 76200"/>
                <a:gd name="connsiteY12" fmla="*/ 37233 h 76200"/>
                <a:gd name="connsiteX13" fmla="*/ 69390 w 76200"/>
                <a:gd name="connsiteY13" fmla="*/ 61674 h 76200"/>
                <a:gd name="connsiteX14" fmla="*/ 74981 w 76200"/>
                <a:gd name="connsiteY14" fmla="*/ 67132 h 76200"/>
                <a:gd name="connsiteX15" fmla="*/ 80591 w 76200"/>
                <a:gd name="connsiteY15" fmla="*/ 61674 h 76200"/>
                <a:gd name="connsiteX16" fmla="*/ 80591 w 76200"/>
                <a:gd name="connsiteY16" fmla="*/ 7906 h 76200"/>
                <a:gd name="connsiteX17" fmla="*/ 74981 w 76200"/>
                <a:gd name="connsiteY17" fmla="*/ 2448 h 76200"/>
                <a:gd name="connsiteX18" fmla="*/ 20126 w 76200"/>
                <a:gd name="connsiteY18" fmla="*/ 2448 h 76200"/>
                <a:gd name="connsiteX19" fmla="*/ 8058 w 76200"/>
                <a:gd name="connsiteY19" fmla="*/ 81429 h 76200"/>
                <a:gd name="connsiteX20" fmla="*/ 2362 w 76200"/>
                <a:gd name="connsiteY20" fmla="*/ 79124 h 76200"/>
                <a:gd name="connsiteX21" fmla="*/ 0 w 76200"/>
                <a:gd name="connsiteY21" fmla="*/ 73504 h 76200"/>
                <a:gd name="connsiteX22" fmla="*/ 2362 w 76200"/>
                <a:gd name="connsiteY22" fmla="*/ 67885 h 76200"/>
                <a:gd name="connsiteX23" fmla="*/ 48130 w 76200"/>
                <a:gd name="connsiteY23" fmla="*/ 23041 h 76200"/>
                <a:gd name="connsiteX24" fmla="*/ 49054 w 76200"/>
                <a:gd name="connsiteY24" fmla="*/ 18478 h 76200"/>
                <a:gd name="connsiteX25" fmla="*/ 45063 w 76200"/>
                <a:gd name="connsiteY25" fmla="*/ 15850 h 76200"/>
                <a:gd name="connsiteX26" fmla="*/ 20117 w 76200"/>
                <a:gd name="connsiteY26" fmla="*/ 15850 h 76200"/>
                <a:gd name="connsiteX27" fmla="*/ 12059 w 76200"/>
                <a:gd name="connsiteY27" fmla="*/ 7925 h 76200"/>
                <a:gd name="connsiteX28" fmla="*/ 20117 w 76200"/>
                <a:gd name="connsiteY28" fmla="*/ 0 h 76200"/>
                <a:gd name="connsiteX29" fmla="*/ 74971 w 76200"/>
                <a:gd name="connsiteY29" fmla="*/ 0 h 76200"/>
                <a:gd name="connsiteX30" fmla="*/ 83048 w 76200"/>
                <a:gd name="connsiteY30" fmla="*/ 7925 h 76200"/>
                <a:gd name="connsiteX31" fmla="*/ 83048 w 76200"/>
                <a:gd name="connsiteY31" fmla="*/ 61693 h 76200"/>
                <a:gd name="connsiteX32" fmla="*/ 74971 w 76200"/>
                <a:gd name="connsiteY32" fmla="*/ 69618 h 76200"/>
                <a:gd name="connsiteX33" fmla="*/ 66923 w 76200"/>
                <a:gd name="connsiteY33" fmla="*/ 61693 h 76200"/>
                <a:gd name="connsiteX34" fmla="*/ 66923 w 76200"/>
                <a:gd name="connsiteY34" fmla="*/ 37252 h 76200"/>
                <a:gd name="connsiteX35" fmla="*/ 64256 w 76200"/>
                <a:gd name="connsiteY35" fmla="*/ 33357 h 76200"/>
                <a:gd name="connsiteX36" fmla="*/ 59522 w 76200"/>
                <a:gd name="connsiteY36" fmla="*/ 34290 h 76200"/>
                <a:gd name="connsiteX37" fmla="*/ 13754 w 76200"/>
                <a:gd name="connsiteY37" fmla="*/ 79134 h 76200"/>
                <a:gd name="connsiteX38" fmla="*/ 8058 w 76200"/>
                <a:gd name="connsiteY38" fmla="*/ 8142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200" h="76200">
                  <a:moveTo>
                    <a:pt x="20126" y="2457"/>
                  </a:moveTo>
                  <a:cubicBezTo>
                    <a:pt x="17040" y="2457"/>
                    <a:pt x="14535" y="4905"/>
                    <a:pt x="14535" y="7915"/>
                  </a:cubicBezTo>
                  <a:cubicBezTo>
                    <a:pt x="14535" y="10925"/>
                    <a:pt x="17040" y="13383"/>
                    <a:pt x="20126" y="13383"/>
                  </a:cubicBezTo>
                  <a:lnTo>
                    <a:pt x="45072" y="13383"/>
                  </a:lnTo>
                  <a:cubicBezTo>
                    <a:pt x="47825" y="13383"/>
                    <a:pt x="50292" y="14992"/>
                    <a:pt x="51349" y="17507"/>
                  </a:cubicBezTo>
                  <a:cubicBezTo>
                    <a:pt x="52416" y="20022"/>
                    <a:pt x="51835" y="22879"/>
                    <a:pt x="49863" y="24803"/>
                  </a:cubicBezTo>
                  <a:lnTo>
                    <a:pt x="4096" y="69647"/>
                  </a:lnTo>
                  <a:cubicBezTo>
                    <a:pt x="3058" y="70675"/>
                    <a:pt x="2467" y="72057"/>
                    <a:pt x="2467" y="73504"/>
                  </a:cubicBezTo>
                  <a:cubicBezTo>
                    <a:pt x="2467" y="74952"/>
                    <a:pt x="3058" y="76314"/>
                    <a:pt x="4096" y="77362"/>
                  </a:cubicBezTo>
                  <a:cubicBezTo>
                    <a:pt x="6220" y="79419"/>
                    <a:pt x="9906" y="79429"/>
                    <a:pt x="12030" y="77353"/>
                  </a:cubicBezTo>
                  <a:lnTo>
                    <a:pt x="57807" y="32509"/>
                  </a:lnTo>
                  <a:cubicBezTo>
                    <a:pt x="59750" y="30585"/>
                    <a:pt x="62646" y="30023"/>
                    <a:pt x="65199" y="31071"/>
                  </a:cubicBezTo>
                  <a:cubicBezTo>
                    <a:pt x="67742" y="32109"/>
                    <a:pt x="69390" y="34528"/>
                    <a:pt x="69390" y="37233"/>
                  </a:cubicBezTo>
                  <a:lnTo>
                    <a:pt x="69390" y="61674"/>
                  </a:lnTo>
                  <a:cubicBezTo>
                    <a:pt x="69390" y="64675"/>
                    <a:pt x="71904" y="67132"/>
                    <a:pt x="74981" y="67132"/>
                  </a:cubicBezTo>
                  <a:cubicBezTo>
                    <a:pt x="78076" y="67132"/>
                    <a:pt x="80591" y="64675"/>
                    <a:pt x="80591" y="61674"/>
                  </a:cubicBezTo>
                  <a:lnTo>
                    <a:pt x="80591" y="7906"/>
                  </a:lnTo>
                  <a:cubicBezTo>
                    <a:pt x="80591" y="4896"/>
                    <a:pt x="78076" y="2448"/>
                    <a:pt x="74981" y="2448"/>
                  </a:cubicBezTo>
                  <a:lnTo>
                    <a:pt x="20126" y="2448"/>
                  </a:lnTo>
                  <a:close/>
                  <a:moveTo>
                    <a:pt x="8058" y="81429"/>
                  </a:moveTo>
                  <a:cubicBezTo>
                    <a:pt x="5915" y="81429"/>
                    <a:pt x="3896" y="80620"/>
                    <a:pt x="2362" y="79124"/>
                  </a:cubicBezTo>
                  <a:cubicBezTo>
                    <a:pt x="838" y="77619"/>
                    <a:pt x="0" y="75628"/>
                    <a:pt x="0" y="73504"/>
                  </a:cubicBezTo>
                  <a:cubicBezTo>
                    <a:pt x="0" y="71380"/>
                    <a:pt x="838" y="69390"/>
                    <a:pt x="2362" y="67885"/>
                  </a:cubicBezTo>
                  <a:lnTo>
                    <a:pt x="48130" y="23041"/>
                  </a:lnTo>
                  <a:cubicBezTo>
                    <a:pt x="49359" y="21831"/>
                    <a:pt x="49730" y="20041"/>
                    <a:pt x="49054" y="18478"/>
                  </a:cubicBezTo>
                  <a:cubicBezTo>
                    <a:pt x="48387" y="16878"/>
                    <a:pt x="46825" y="15850"/>
                    <a:pt x="45063" y="15850"/>
                  </a:cubicBezTo>
                  <a:lnTo>
                    <a:pt x="20117" y="15850"/>
                  </a:lnTo>
                  <a:cubicBezTo>
                    <a:pt x="15678" y="15850"/>
                    <a:pt x="12059" y="12297"/>
                    <a:pt x="12059" y="7925"/>
                  </a:cubicBezTo>
                  <a:cubicBezTo>
                    <a:pt x="12059" y="3553"/>
                    <a:pt x="15678" y="0"/>
                    <a:pt x="20117" y="0"/>
                  </a:cubicBezTo>
                  <a:lnTo>
                    <a:pt x="74971" y="0"/>
                  </a:lnTo>
                  <a:cubicBezTo>
                    <a:pt x="79429" y="0"/>
                    <a:pt x="83048" y="3553"/>
                    <a:pt x="83048" y="7925"/>
                  </a:cubicBezTo>
                  <a:lnTo>
                    <a:pt x="83048" y="61693"/>
                  </a:lnTo>
                  <a:cubicBezTo>
                    <a:pt x="83048" y="66065"/>
                    <a:pt x="79429" y="69618"/>
                    <a:pt x="74971" y="69618"/>
                  </a:cubicBezTo>
                  <a:cubicBezTo>
                    <a:pt x="70542" y="69618"/>
                    <a:pt x="66923" y="66065"/>
                    <a:pt x="66923" y="61693"/>
                  </a:cubicBezTo>
                  <a:lnTo>
                    <a:pt x="66923" y="37252"/>
                  </a:lnTo>
                  <a:cubicBezTo>
                    <a:pt x="66923" y="35557"/>
                    <a:pt x="65865" y="34014"/>
                    <a:pt x="64256" y="33357"/>
                  </a:cubicBezTo>
                  <a:cubicBezTo>
                    <a:pt x="62608" y="32718"/>
                    <a:pt x="60770" y="33052"/>
                    <a:pt x="59522" y="34290"/>
                  </a:cubicBezTo>
                  <a:lnTo>
                    <a:pt x="13754" y="79134"/>
                  </a:lnTo>
                  <a:cubicBezTo>
                    <a:pt x="12230" y="80620"/>
                    <a:pt x="10211" y="81429"/>
                    <a:pt x="8058" y="81429"/>
                  </a:cubicBezTo>
                </a:path>
              </a:pathLst>
            </a:custGeom>
            <a:solidFill>
              <a:schemeClr val="accent1"/>
            </a:solidFill>
            <a:ln w="9525" cap="flat">
              <a:noFill/>
              <a:prstDash val="solid"/>
              <a:miter/>
            </a:ln>
          </p:spPr>
          <p:txBody>
            <a:bodyPr rtlCol="0" anchor="ctr"/>
            <a:lstStyle/>
            <a:p>
              <a:endParaRPr lang="fr-FR"/>
            </a:p>
          </p:txBody>
        </p:sp>
        <p:sp>
          <p:nvSpPr>
            <p:cNvPr id="112" name="Forme libre : forme 111">
              <a:extLst>
                <a:ext uri="{FF2B5EF4-FFF2-40B4-BE49-F238E27FC236}">
                  <a16:creationId xmlns:a16="http://schemas.microsoft.com/office/drawing/2014/main" id="{DB224DE7-CB5E-4129-9565-A22CE4FF19C8}"/>
                </a:ext>
              </a:extLst>
            </p:cNvPr>
            <p:cNvSpPr/>
            <p:nvPr/>
          </p:nvSpPr>
          <p:spPr>
            <a:xfrm>
              <a:off x="6448955" y="629155"/>
              <a:ext cx="111398" cy="111398"/>
            </a:xfrm>
            <a:custGeom>
              <a:avLst/>
              <a:gdLst>
                <a:gd name="connsiteX0" fmla="*/ 21469 w 76200"/>
                <a:gd name="connsiteY0" fmla="*/ 69098 h 76200"/>
                <a:gd name="connsiteX1" fmla="*/ 15964 w 76200"/>
                <a:gd name="connsiteY1" fmla="*/ 74508 h 76200"/>
                <a:gd name="connsiteX2" fmla="*/ 21469 w 76200"/>
                <a:gd name="connsiteY2" fmla="*/ 79937 h 76200"/>
                <a:gd name="connsiteX3" fmla="*/ 75581 w 76200"/>
                <a:gd name="connsiteY3" fmla="*/ 79937 h 76200"/>
                <a:gd name="connsiteX4" fmla="*/ 81086 w 76200"/>
                <a:gd name="connsiteY4" fmla="*/ 74508 h 76200"/>
                <a:gd name="connsiteX5" fmla="*/ 81086 w 76200"/>
                <a:gd name="connsiteY5" fmla="*/ 21140 h 76200"/>
                <a:gd name="connsiteX6" fmla="*/ 75581 w 76200"/>
                <a:gd name="connsiteY6" fmla="*/ 15720 h 76200"/>
                <a:gd name="connsiteX7" fmla="*/ 70075 w 76200"/>
                <a:gd name="connsiteY7" fmla="*/ 21140 h 76200"/>
                <a:gd name="connsiteX8" fmla="*/ 70075 w 76200"/>
                <a:gd name="connsiteY8" fmla="*/ 45390 h 76200"/>
                <a:gd name="connsiteX9" fmla="*/ 65923 w 76200"/>
                <a:gd name="connsiteY9" fmla="*/ 51534 h 76200"/>
                <a:gd name="connsiteX10" fmla="*/ 58607 w 76200"/>
                <a:gd name="connsiteY10" fmla="*/ 50096 h 76200"/>
                <a:gd name="connsiteX11" fmla="*/ 11859 w 76200"/>
                <a:gd name="connsiteY11" fmla="*/ 3985 h 76200"/>
                <a:gd name="connsiteX12" fmla="*/ 4067 w 76200"/>
                <a:gd name="connsiteY12" fmla="*/ 3985 h 76200"/>
                <a:gd name="connsiteX13" fmla="*/ 4058 w 76200"/>
                <a:gd name="connsiteY13" fmla="*/ 3995 h 76200"/>
                <a:gd name="connsiteX14" fmla="*/ 2457 w 76200"/>
                <a:gd name="connsiteY14" fmla="*/ 7814 h 76200"/>
                <a:gd name="connsiteX15" fmla="*/ 4058 w 76200"/>
                <a:gd name="connsiteY15" fmla="*/ 11624 h 76200"/>
                <a:gd name="connsiteX16" fmla="*/ 50806 w 76200"/>
                <a:gd name="connsiteY16" fmla="*/ 57763 h 76200"/>
                <a:gd name="connsiteX17" fmla="*/ 52273 w 76200"/>
                <a:gd name="connsiteY17" fmla="*/ 65012 h 76200"/>
                <a:gd name="connsiteX18" fmla="*/ 46072 w 76200"/>
                <a:gd name="connsiteY18" fmla="*/ 69098 h 76200"/>
                <a:gd name="connsiteX19" fmla="*/ 21469 w 76200"/>
                <a:gd name="connsiteY19" fmla="*/ 69098 h 76200"/>
                <a:gd name="connsiteX20" fmla="*/ 75581 w 76200"/>
                <a:gd name="connsiteY20" fmla="*/ 82395 h 76200"/>
                <a:gd name="connsiteX21" fmla="*/ 21469 w 76200"/>
                <a:gd name="connsiteY21" fmla="*/ 82395 h 76200"/>
                <a:gd name="connsiteX22" fmla="*/ 13497 w 76200"/>
                <a:gd name="connsiteY22" fmla="*/ 74508 h 76200"/>
                <a:gd name="connsiteX23" fmla="*/ 21469 w 76200"/>
                <a:gd name="connsiteY23" fmla="*/ 66640 h 76200"/>
                <a:gd name="connsiteX24" fmla="*/ 46072 w 76200"/>
                <a:gd name="connsiteY24" fmla="*/ 66640 h 76200"/>
                <a:gd name="connsiteX25" fmla="*/ 49997 w 76200"/>
                <a:gd name="connsiteY25" fmla="*/ 64050 h 76200"/>
                <a:gd name="connsiteX26" fmla="*/ 49073 w 76200"/>
                <a:gd name="connsiteY26" fmla="*/ 59506 h 76200"/>
                <a:gd name="connsiteX27" fmla="*/ 2324 w 76200"/>
                <a:gd name="connsiteY27" fmla="*/ 13377 h 76200"/>
                <a:gd name="connsiteX28" fmla="*/ 0 w 76200"/>
                <a:gd name="connsiteY28" fmla="*/ 7814 h 76200"/>
                <a:gd name="connsiteX29" fmla="*/ 2324 w 76200"/>
                <a:gd name="connsiteY29" fmla="*/ 2232 h 76200"/>
                <a:gd name="connsiteX30" fmla="*/ 13602 w 76200"/>
                <a:gd name="connsiteY30" fmla="*/ 2232 h 76200"/>
                <a:gd name="connsiteX31" fmla="*/ 60341 w 76200"/>
                <a:gd name="connsiteY31" fmla="*/ 48352 h 76200"/>
                <a:gd name="connsiteX32" fmla="*/ 64989 w 76200"/>
                <a:gd name="connsiteY32" fmla="*/ 49257 h 76200"/>
                <a:gd name="connsiteX33" fmla="*/ 67608 w 76200"/>
                <a:gd name="connsiteY33" fmla="*/ 45390 h 76200"/>
                <a:gd name="connsiteX34" fmla="*/ 67608 w 76200"/>
                <a:gd name="connsiteY34" fmla="*/ 21140 h 76200"/>
                <a:gd name="connsiteX35" fmla="*/ 75581 w 76200"/>
                <a:gd name="connsiteY35" fmla="*/ 13262 h 76200"/>
                <a:gd name="connsiteX36" fmla="*/ 83544 w 76200"/>
                <a:gd name="connsiteY36" fmla="*/ 21140 h 76200"/>
                <a:gd name="connsiteX37" fmla="*/ 83544 w 76200"/>
                <a:gd name="connsiteY37" fmla="*/ 74508 h 76200"/>
                <a:gd name="connsiteX38" fmla="*/ 75581 w 76200"/>
                <a:gd name="connsiteY38" fmla="*/ 82395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76200" h="76200">
                  <a:moveTo>
                    <a:pt x="21469" y="69098"/>
                  </a:moveTo>
                  <a:cubicBezTo>
                    <a:pt x="18431" y="69098"/>
                    <a:pt x="15964" y="71536"/>
                    <a:pt x="15964" y="74508"/>
                  </a:cubicBezTo>
                  <a:cubicBezTo>
                    <a:pt x="15964" y="77499"/>
                    <a:pt x="18431" y="79937"/>
                    <a:pt x="21469" y="79937"/>
                  </a:cubicBezTo>
                  <a:lnTo>
                    <a:pt x="75581" y="79937"/>
                  </a:lnTo>
                  <a:cubicBezTo>
                    <a:pt x="78610" y="79937"/>
                    <a:pt x="81086" y="77499"/>
                    <a:pt x="81086" y="74508"/>
                  </a:cubicBezTo>
                  <a:lnTo>
                    <a:pt x="81086" y="21140"/>
                  </a:lnTo>
                  <a:cubicBezTo>
                    <a:pt x="81086" y="18149"/>
                    <a:pt x="78610" y="15720"/>
                    <a:pt x="75581" y="15720"/>
                  </a:cubicBezTo>
                  <a:cubicBezTo>
                    <a:pt x="72542" y="15720"/>
                    <a:pt x="70075" y="18149"/>
                    <a:pt x="70075" y="21140"/>
                  </a:cubicBezTo>
                  <a:lnTo>
                    <a:pt x="70075" y="45390"/>
                  </a:lnTo>
                  <a:cubicBezTo>
                    <a:pt x="70075" y="48095"/>
                    <a:pt x="68437" y="50505"/>
                    <a:pt x="65923" y="51534"/>
                  </a:cubicBezTo>
                  <a:cubicBezTo>
                    <a:pt x="63408" y="52563"/>
                    <a:pt x="60531" y="52010"/>
                    <a:pt x="58607" y="50096"/>
                  </a:cubicBezTo>
                  <a:lnTo>
                    <a:pt x="11859" y="3985"/>
                  </a:lnTo>
                  <a:cubicBezTo>
                    <a:pt x="9773" y="1937"/>
                    <a:pt x="6144" y="1956"/>
                    <a:pt x="4067" y="3985"/>
                  </a:cubicBezTo>
                  <a:lnTo>
                    <a:pt x="4058" y="3995"/>
                  </a:lnTo>
                  <a:cubicBezTo>
                    <a:pt x="3029" y="4995"/>
                    <a:pt x="2457" y="6357"/>
                    <a:pt x="2457" y="7814"/>
                  </a:cubicBezTo>
                  <a:cubicBezTo>
                    <a:pt x="2457" y="9252"/>
                    <a:pt x="3029" y="10605"/>
                    <a:pt x="4058" y="11624"/>
                  </a:cubicBezTo>
                  <a:lnTo>
                    <a:pt x="50806" y="57763"/>
                  </a:lnTo>
                  <a:cubicBezTo>
                    <a:pt x="52749" y="59668"/>
                    <a:pt x="53330" y="62516"/>
                    <a:pt x="52273" y="65012"/>
                  </a:cubicBezTo>
                  <a:cubicBezTo>
                    <a:pt x="51225" y="67498"/>
                    <a:pt x="48797" y="69098"/>
                    <a:pt x="46072" y="69098"/>
                  </a:cubicBezTo>
                  <a:lnTo>
                    <a:pt x="21469" y="69098"/>
                  </a:lnTo>
                  <a:close/>
                  <a:moveTo>
                    <a:pt x="75581" y="82395"/>
                  </a:moveTo>
                  <a:lnTo>
                    <a:pt x="21469" y="82395"/>
                  </a:lnTo>
                  <a:cubicBezTo>
                    <a:pt x="17078" y="82395"/>
                    <a:pt x="13497" y="78861"/>
                    <a:pt x="13497" y="74508"/>
                  </a:cubicBezTo>
                  <a:cubicBezTo>
                    <a:pt x="13497" y="70174"/>
                    <a:pt x="17078" y="66640"/>
                    <a:pt x="21469" y="66640"/>
                  </a:cubicBezTo>
                  <a:lnTo>
                    <a:pt x="46072" y="66640"/>
                  </a:lnTo>
                  <a:cubicBezTo>
                    <a:pt x="47768" y="66640"/>
                    <a:pt x="49349" y="65602"/>
                    <a:pt x="49997" y="64050"/>
                  </a:cubicBezTo>
                  <a:cubicBezTo>
                    <a:pt x="50654" y="62497"/>
                    <a:pt x="50292" y="60706"/>
                    <a:pt x="49073" y="59506"/>
                  </a:cubicBezTo>
                  <a:lnTo>
                    <a:pt x="2324" y="13377"/>
                  </a:lnTo>
                  <a:cubicBezTo>
                    <a:pt x="829" y="11910"/>
                    <a:pt x="0" y="9929"/>
                    <a:pt x="0" y="7814"/>
                  </a:cubicBezTo>
                  <a:cubicBezTo>
                    <a:pt x="0" y="5680"/>
                    <a:pt x="829" y="3699"/>
                    <a:pt x="2324" y="2232"/>
                  </a:cubicBezTo>
                  <a:cubicBezTo>
                    <a:pt x="5344" y="-739"/>
                    <a:pt x="10582" y="-749"/>
                    <a:pt x="13602" y="2232"/>
                  </a:cubicBezTo>
                  <a:lnTo>
                    <a:pt x="60341" y="48352"/>
                  </a:lnTo>
                  <a:cubicBezTo>
                    <a:pt x="61560" y="49553"/>
                    <a:pt x="63408" y="49905"/>
                    <a:pt x="64989" y="49257"/>
                  </a:cubicBezTo>
                  <a:cubicBezTo>
                    <a:pt x="66580" y="48600"/>
                    <a:pt x="67608" y="47086"/>
                    <a:pt x="67608" y="45390"/>
                  </a:cubicBezTo>
                  <a:lnTo>
                    <a:pt x="67608" y="21140"/>
                  </a:lnTo>
                  <a:cubicBezTo>
                    <a:pt x="67608" y="16796"/>
                    <a:pt x="71190" y="13262"/>
                    <a:pt x="75581" y="13262"/>
                  </a:cubicBezTo>
                  <a:cubicBezTo>
                    <a:pt x="79972" y="13262"/>
                    <a:pt x="83544" y="16796"/>
                    <a:pt x="83544" y="21140"/>
                  </a:cubicBezTo>
                  <a:lnTo>
                    <a:pt x="83544" y="74508"/>
                  </a:lnTo>
                  <a:cubicBezTo>
                    <a:pt x="83544" y="78861"/>
                    <a:pt x="79972" y="82395"/>
                    <a:pt x="75581" y="82395"/>
                  </a:cubicBezTo>
                </a:path>
              </a:pathLst>
            </a:custGeom>
            <a:solidFill>
              <a:schemeClr val="accent1"/>
            </a:solidFill>
            <a:ln w="9525" cap="flat">
              <a:noFill/>
              <a:prstDash val="solid"/>
              <a:miter/>
            </a:ln>
          </p:spPr>
          <p:txBody>
            <a:bodyPr rtlCol="0" anchor="ctr"/>
            <a:lstStyle/>
            <a:p>
              <a:endParaRPr lang="fr-FR"/>
            </a:p>
          </p:txBody>
        </p:sp>
        <p:sp>
          <p:nvSpPr>
            <p:cNvPr id="113" name="Forme libre : forme 112">
              <a:extLst>
                <a:ext uri="{FF2B5EF4-FFF2-40B4-BE49-F238E27FC236}">
                  <a16:creationId xmlns:a16="http://schemas.microsoft.com/office/drawing/2014/main" id="{9362D36F-8178-4848-BD38-9494AE8043C0}"/>
                </a:ext>
              </a:extLst>
            </p:cNvPr>
            <p:cNvSpPr/>
            <p:nvPr/>
          </p:nvSpPr>
          <p:spPr>
            <a:xfrm>
              <a:off x="6745231" y="920300"/>
              <a:ext cx="111398" cy="111398"/>
            </a:xfrm>
            <a:custGeom>
              <a:avLst/>
              <a:gdLst>
                <a:gd name="connsiteX0" fmla="*/ 20488 w 76200"/>
                <a:gd name="connsiteY0" fmla="*/ 30575 h 76200"/>
                <a:gd name="connsiteX1" fmla="*/ 25279 w 76200"/>
                <a:gd name="connsiteY1" fmla="*/ 32509 h 76200"/>
                <a:gd name="connsiteX2" fmla="*/ 71047 w 76200"/>
                <a:gd name="connsiteY2" fmla="*/ 77372 h 76200"/>
                <a:gd name="connsiteX3" fmla="*/ 78991 w 76200"/>
                <a:gd name="connsiteY3" fmla="*/ 77372 h 76200"/>
                <a:gd name="connsiteX4" fmla="*/ 80620 w 76200"/>
                <a:gd name="connsiteY4" fmla="*/ 73514 h 76200"/>
                <a:gd name="connsiteX5" fmla="*/ 78991 w 76200"/>
                <a:gd name="connsiteY5" fmla="*/ 69656 h 76200"/>
                <a:gd name="connsiteX6" fmla="*/ 33223 w 76200"/>
                <a:gd name="connsiteY6" fmla="*/ 24813 h 76200"/>
                <a:gd name="connsiteX7" fmla="*/ 31747 w 76200"/>
                <a:gd name="connsiteY7" fmla="*/ 17507 h 76200"/>
                <a:gd name="connsiteX8" fmla="*/ 38005 w 76200"/>
                <a:gd name="connsiteY8" fmla="*/ 13392 h 76200"/>
                <a:gd name="connsiteX9" fmla="*/ 62951 w 76200"/>
                <a:gd name="connsiteY9" fmla="*/ 13392 h 76200"/>
                <a:gd name="connsiteX10" fmla="*/ 68551 w 76200"/>
                <a:gd name="connsiteY10" fmla="*/ 7934 h 76200"/>
                <a:gd name="connsiteX11" fmla="*/ 62951 w 76200"/>
                <a:gd name="connsiteY11" fmla="*/ 2457 h 76200"/>
                <a:gd name="connsiteX12" fmla="*/ 8087 w 76200"/>
                <a:gd name="connsiteY12" fmla="*/ 2457 h 76200"/>
                <a:gd name="connsiteX13" fmla="*/ 2477 w 76200"/>
                <a:gd name="connsiteY13" fmla="*/ 7934 h 76200"/>
                <a:gd name="connsiteX14" fmla="*/ 2477 w 76200"/>
                <a:gd name="connsiteY14" fmla="*/ 61693 h 76200"/>
                <a:gd name="connsiteX15" fmla="*/ 8087 w 76200"/>
                <a:gd name="connsiteY15" fmla="*/ 67151 h 76200"/>
                <a:gd name="connsiteX16" fmla="*/ 13687 w 76200"/>
                <a:gd name="connsiteY16" fmla="*/ 61693 h 76200"/>
                <a:gd name="connsiteX17" fmla="*/ 13687 w 76200"/>
                <a:gd name="connsiteY17" fmla="*/ 37252 h 76200"/>
                <a:gd name="connsiteX18" fmla="*/ 17897 w 76200"/>
                <a:gd name="connsiteY18" fmla="*/ 31080 h 76200"/>
                <a:gd name="connsiteX19" fmla="*/ 20488 w 76200"/>
                <a:gd name="connsiteY19" fmla="*/ 30575 h 76200"/>
                <a:gd name="connsiteX20" fmla="*/ 75009 w 76200"/>
                <a:gd name="connsiteY20" fmla="*/ 81439 h 76200"/>
                <a:gd name="connsiteX21" fmla="*/ 69323 w 76200"/>
                <a:gd name="connsiteY21" fmla="*/ 79134 h 76200"/>
                <a:gd name="connsiteX22" fmla="*/ 23546 w 76200"/>
                <a:gd name="connsiteY22" fmla="*/ 34280 h 76200"/>
                <a:gd name="connsiteX23" fmla="*/ 18812 w 76200"/>
                <a:gd name="connsiteY23" fmla="*/ 33366 h 76200"/>
                <a:gd name="connsiteX24" fmla="*/ 16145 w 76200"/>
                <a:gd name="connsiteY24" fmla="*/ 37243 h 76200"/>
                <a:gd name="connsiteX25" fmla="*/ 16145 w 76200"/>
                <a:gd name="connsiteY25" fmla="*/ 61684 h 76200"/>
                <a:gd name="connsiteX26" fmla="*/ 8077 w 76200"/>
                <a:gd name="connsiteY26" fmla="*/ 69609 h 76200"/>
                <a:gd name="connsiteX27" fmla="*/ 0 w 76200"/>
                <a:gd name="connsiteY27" fmla="*/ 61684 h 76200"/>
                <a:gd name="connsiteX28" fmla="*/ 0 w 76200"/>
                <a:gd name="connsiteY28" fmla="*/ 7944 h 76200"/>
                <a:gd name="connsiteX29" fmla="*/ 8077 w 76200"/>
                <a:gd name="connsiteY29" fmla="*/ 0 h 76200"/>
                <a:gd name="connsiteX30" fmla="*/ 62941 w 76200"/>
                <a:gd name="connsiteY30" fmla="*/ 0 h 76200"/>
                <a:gd name="connsiteX31" fmla="*/ 71009 w 76200"/>
                <a:gd name="connsiteY31" fmla="*/ 7944 h 76200"/>
                <a:gd name="connsiteX32" fmla="*/ 62941 w 76200"/>
                <a:gd name="connsiteY32" fmla="*/ 15869 h 76200"/>
                <a:gd name="connsiteX33" fmla="*/ 37995 w 76200"/>
                <a:gd name="connsiteY33" fmla="*/ 15869 h 76200"/>
                <a:gd name="connsiteX34" fmla="*/ 34014 w 76200"/>
                <a:gd name="connsiteY34" fmla="*/ 18478 h 76200"/>
                <a:gd name="connsiteX35" fmla="*/ 34928 w 76200"/>
                <a:gd name="connsiteY35" fmla="*/ 23050 h 76200"/>
                <a:gd name="connsiteX36" fmla="*/ 80705 w 76200"/>
                <a:gd name="connsiteY36" fmla="*/ 67894 h 76200"/>
                <a:gd name="connsiteX37" fmla="*/ 83077 w 76200"/>
                <a:gd name="connsiteY37" fmla="*/ 73514 h 76200"/>
                <a:gd name="connsiteX38" fmla="*/ 80705 w 76200"/>
                <a:gd name="connsiteY38" fmla="*/ 79124 h 76200"/>
                <a:gd name="connsiteX39" fmla="*/ 75009 w 76200"/>
                <a:gd name="connsiteY39" fmla="*/ 81439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76200" h="76200">
                  <a:moveTo>
                    <a:pt x="20488" y="30575"/>
                  </a:moveTo>
                  <a:cubicBezTo>
                    <a:pt x="22269" y="30575"/>
                    <a:pt x="24022" y="31280"/>
                    <a:pt x="25279" y="32509"/>
                  </a:cubicBezTo>
                  <a:lnTo>
                    <a:pt x="71047" y="77372"/>
                  </a:lnTo>
                  <a:cubicBezTo>
                    <a:pt x="73190" y="79439"/>
                    <a:pt x="76886" y="79429"/>
                    <a:pt x="78991" y="77372"/>
                  </a:cubicBezTo>
                  <a:cubicBezTo>
                    <a:pt x="80029" y="76333"/>
                    <a:pt x="80620" y="74962"/>
                    <a:pt x="80620" y="73514"/>
                  </a:cubicBezTo>
                  <a:cubicBezTo>
                    <a:pt x="80620" y="72066"/>
                    <a:pt x="80029" y="70695"/>
                    <a:pt x="78991" y="69656"/>
                  </a:cubicBezTo>
                  <a:lnTo>
                    <a:pt x="33223" y="24813"/>
                  </a:lnTo>
                  <a:cubicBezTo>
                    <a:pt x="31252" y="22898"/>
                    <a:pt x="30671" y="20041"/>
                    <a:pt x="31747" y="17507"/>
                  </a:cubicBezTo>
                  <a:cubicBezTo>
                    <a:pt x="32785" y="15011"/>
                    <a:pt x="35252" y="13392"/>
                    <a:pt x="38005" y="13392"/>
                  </a:cubicBezTo>
                  <a:lnTo>
                    <a:pt x="62951" y="13392"/>
                  </a:lnTo>
                  <a:cubicBezTo>
                    <a:pt x="66027" y="13392"/>
                    <a:pt x="68551" y="10935"/>
                    <a:pt x="68551" y="7934"/>
                  </a:cubicBezTo>
                  <a:cubicBezTo>
                    <a:pt x="68551" y="4924"/>
                    <a:pt x="66027" y="2457"/>
                    <a:pt x="62951" y="2457"/>
                  </a:cubicBezTo>
                  <a:lnTo>
                    <a:pt x="8087" y="2457"/>
                  </a:lnTo>
                  <a:cubicBezTo>
                    <a:pt x="5010" y="2457"/>
                    <a:pt x="2477" y="4924"/>
                    <a:pt x="2477" y="7934"/>
                  </a:cubicBezTo>
                  <a:lnTo>
                    <a:pt x="2477" y="61693"/>
                  </a:lnTo>
                  <a:cubicBezTo>
                    <a:pt x="2477" y="64703"/>
                    <a:pt x="5010" y="67151"/>
                    <a:pt x="8087" y="67151"/>
                  </a:cubicBezTo>
                  <a:cubicBezTo>
                    <a:pt x="11163" y="67151"/>
                    <a:pt x="13687" y="64703"/>
                    <a:pt x="13687" y="61693"/>
                  </a:cubicBezTo>
                  <a:lnTo>
                    <a:pt x="13687" y="37252"/>
                  </a:lnTo>
                  <a:cubicBezTo>
                    <a:pt x="13687" y="34538"/>
                    <a:pt x="15345" y="32109"/>
                    <a:pt x="17897" y="31080"/>
                  </a:cubicBezTo>
                  <a:cubicBezTo>
                    <a:pt x="18707" y="30747"/>
                    <a:pt x="19583" y="30575"/>
                    <a:pt x="20488" y="30575"/>
                  </a:cubicBezTo>
                  <a:moveTo>
                    <a:pt x="75009" y="81439"/>
                  </a:moveTo>
                  <a:cubicBezTo>
                    <a:pt x="72866" y="81439"/>
                    <a:pt x="70837" y="80629"/>
                    <a:pt x="69323" y="79134"/>
                  </a:cubicBezTo>
                  <a:lnTo>
                    <a:pt x="23546" y="34280"/>
                  </a:lnTo>
                  <a:cubicBezTo>
                    <a:pt x="22336" y="33109"/>
                    <a:pt x="20355" y="32737"/>
                    <a:pt x="18812" y="33366"/>
                  </a:cubicBezTo>
                  <a:cubicBezTo>
                    <a:pt x="17183" y="34004"/>
                    <a:pt x="16145" y="35547"/>
                    <a:pt x="16145" y="37243"/>
                  </a:cubicBezTo>
                  <a:lnTo>
                    <a:pt x="16145" y="61684"/>
                  </a:lnTo>
                  <a:cubicBezTo>
                    <a:pt x="16145" y="66056"/>
                    <a:pt x="12525" y="69609"/>
                    <a:pt x="8077" y="69609"/>
                  </a:cubicBezTo>
                  <a:cubicBezTo>
                    <a:pt x="3629" y="69609"/>
                    <a:pt x="0" y="66056"/>
                    <a:pt x="0" y="61684"/>
                  </a:cubicBezTo>
                  <a:lnTo>
                    <a:pt x="0" y="7944"/>
                  </a:lnTo>
                  <a:cubicBezTo>
                    <a:pt x="0" y="3562"/>
                    <a:pt x="3629" y="0"/>
                    <a:pt x="8077" y="0"/>
                  </a:cubicBezTo>
                  <a:lnTo>
                    <a:pt x="62941" y="0"/>
                  </a:lnTo>
                  <a:cubicBezTo>
                    <a:pt x="67389" y="0"/>
                    <a:pt x="71009" y="3562"/>
                    <a:pt x="71009" y="7944"/>
                  </a:cubicBezTo>
                  <a:cubicBezTo>
                    <a:pt x="71009" y="12316"/>
                    <a:pt x="67389" y="15869"/>
                    <a:pt x="62941" y="15869"/>
                  </a:cubicBezTo>
                  <a:lnTo>
                    <a:pt x="37995" y="15869"/>
                  </a:lnTo>
                  <a:cubicBezTo>
                    <a:pt x="36233" y="15869"/>
                    <a:pt x="34661" y="16888"/>
                    <a:pt x="34014" y="18478"/>
                  </a:cubicBezTo>
                  <a:cubicBezTo>
                    <a:pt x="33338" y="20060"/>
                    <a:pt x="33699" y="21850"/>
                    <a:pt x="34928" y="23050"/>
                  </a:cubicBezTo>
                  <a:lnTo>
                    <a:pt x="80705" y="67894"/>
                  </a:lnTo>
                  <a:cubicBezTo>
                    <a:pt x="82229" y="69399"/>
                    <a:pt x="83077" y="71390"/>
                    <a:pt x="83077" y="73514"/>
                  </a:cubicBezTo>
                  <a:cubicBezTo>
                    <a:pt x="83077" y="75638"/>
                    <a:pt x="82229" y="77629"/>
                    <a:pt x="80705" y="79124"/>
                  </a:cubicBezTo>
                  <a:cubicBezTo>
                    <a:pt x="79181" y="80620"/>
                    <a:pt x="77172" y="81439"/>
                    <a:pt x="75009" y="81439"/>
                  </a:cubicBezTo>
                </a:path>
              </a:pathLst>
            </a:custGeom>
            <a:solidFill>
              <a:schemeClr val="accent1"/>
            </a:solidFill>
            <a:ln w="9525" cap="flat">
              <a:noFill/>
              <a:prstDash val="solid"/>
              <a:miter/>
            </a:ln>
          </p:spPr>
          <p:txBody>
            <a:bodyPr rtlCol="0" anchor="ctr"/>
            <a:lstStyle/>
            <a:p>
              <a:endParaRPr lang="fr-FR"/>
            </a:p>
          </p:txBody>
        </p:sp>
        <p:sp>
          <p:nvSpPr>
            <p:cNvPr id="114" name="Forme libre : forme 113">
              <a:extLst>
                <a:ext uri="{FF2B5EF4-FFF2-40B4-BE49-F238E27FC236}">
                  <a16:creationId xmlns:a16="http://schemas.microsoft.com/office/drawing/2014/main" id="{7297A846-288B-45BD-8BE3-4EACB7F95933}"/>
                </a:ext>
              </a:extLst>
            </p:cNvPr>
            <p:cNvSpPr/>
            <p:nvPr/>
          </p:nvSpPr>
          <p:spPr>
            <a:xfrm>
              <a:off x="6743951" y="628952"/>
              <a:ext cx="111398" cy="111398"/>
            </a:xfrm>
            <a:custGeom>
              <a:avLst/>
              <a:gdLst>
                <a:gd name="connsiteX0" fmla="*/ 8011 w 76200"/>
                <a:gd name="connsiteY0" fmla="*/ 15726 h 76200"/>
                <a:gd name="connsiteX1" fmla="*/ 2467 w 76200"/>
                <a:gd name="connsiteY1" fmla="*/ 21136 h 76200"/>
                <a:gd name="connsiteX2" fmla="*/ 2467 w 76200"/>
                <a:gd name="connsiteY2" fmla="*/ 74486 h 76200"/>
                <a:gd name="connsiteX3" fmla="*/ 8011 w 76200"/>
                <a:gd name="connsiteY3" fmla="*/ 79924 h 76200"/>
                <a:gd name="connsiteX4" fmla="*/ 62436 w 76200"/>
                <a:gd name="connsiteY4" fmla="*/ 79924 h 76200"/>
                <a:gd name="connsiteX5" fmla="*/ 67989 w 76200"/>
                <a:gd name="connsiteY5" fmla="*/ 74486 h 76200"/>
                <a:gd name="connsiteX6" fmla="*/ 62436 w 76200"/>
                <a:gd name="connsiteY6" fmla="*/ 69085 h 76200"/>
                <a:gd name="connsiteX7" fmla="*/ 37709 w 76200"/>
                <a:gd name="connsiteY7" fmla="*/ 69085 h 76200"/>
                <a:gd name="connsiteX8" fmla="*/ 31471 w 76200"/>
                <a:gd name="connsiteY8" fmla="*/ 64989 h 76200"/>
                <a:gd name="connsiteX9" fmla="*/ 32947 w 76200"/>
                <a:gd name="connsiteY9" fmla="*/ 57741 h 76200"/>
                <a:gd name="connsiteX10" fmla="*/ 79962 w 76200"/>
                <a:gd name="connsiteY10" fmla="*/ 11630 h 76200"/>
                <a:gd name="connsiteX11" fmla="*/ 81582 w 76200"/>
                <a:gd name="connsiteY11" fmla="*/ 7811 h 76200"/>
                <a:gd name="connsiteX12" fmla="*/ 79962 w 76200"/>
                <a:gd name="connsiteY12" fmla="*/ 3991 h 76200"/>
                <a:gd name="connsiteX13" fmla="*/ 72114 w 76200"/>
                <a:gd name="connsiteY13" fmla="*/ 3991 h 76200"/>
                <a:gd name="connsiteX14" fmla="*/ 25079 w 76200"/>
                <a:gd name="connsiteY14" fmla="*/ 50082 h 76200"/>
                <a:gd name="connsiteX15" fmla="*/ 17736 w 76200"/>
                <a:gd name="connsiteY15" fmla="*/ 51540 h 76200"/>
                <a:gd name="connsiteX16" fmla="*/ 13564 w 76200"/>
                <a:gd name="connsiteY16" fmla="*/ 45387 h 76200"/>
                <a:gd name="connsiteX17" fmla="*/ 13564 w 76200"/>
                <a:gd name="connsiteY17" fmla="*/ 21136 h 76200"/>
                <a:gd name="connsiteX18" fmla="*/ 8011 w 76200"/>
                <a:gd name="connsiteY18" fmla="*/ 15726 h 76200"/>
                <a:gd name="connsiteX19" fmla="*/ 62436 w 76200"/>
                <a:gd name="connsiteY19" fmla="*/ 82382 h 76200"/>
                <a:gd name="connsiteX20" fmla="*/ 8011 w 76200"/>
                <a:gd name="connsiteY20" fmla="*/ 82382 h 76200"/>
                <a:gd name="connsiteX21" fmla="*/ 0 w 76200"/>
                <a:gd name="connsiteY21" fmla="*/ 74486 h 76200"/>
                <a:gd name="connsiteX22" fmla="*/ 0 w 76200"/>
                <a:gd name="connsiteY22" fmla="*/ 21136 h 76200"/>
                <a:gd name="connsiteX23" fmla="*/ 8011 w 76200"/>
                <a:gd name="connsiteY23" fmla="*/ 13268 h 76200"/>
                <a:gd name="connsiteX24" fmla="*/ 16021 w 76200"/>
                <a:gd name="connsiteY24" fmla="*/ 21136 h 76200"/>
                <a:gd name="connsiteX25" fmla="*/ 16021 w 76200"/>
                <a:gd name="connsiteY25" fmla="*/ 45387 h 76200"/>
                <a:gd name="connsiteX26" fmla="*/ 18659 w 76200"/>
                <a:gd name="connsiteY26" fmla="*/ 49244 h 76200"/>
                <a:gd name="connsiteX27" fmla="*/ 23336 w 76200"/>
                <a:gd name="connsiteY27" fmla="*/ 48339 h 76200"/>
                <a:gd name="connsiteX28" fmla="*/ 70371 w 76200"/>
                <a:gd name="connsiteY28" fmla="*/ 2229 h 76200"/>
                <a:gd name="connsiteX29" fmla="*/ 81677 w 76200"/>
                <a:gd name="connsiteY29" fmla="*/ 2229 h 76200"/>
                <a:gd name="connsiteX30" fmla="*/ 84030 w 76200"/>
                <a:gd name="connsiteY30" fmla="*/ 7811 h 76200"/>
                <a:gd name="connsiteX31" fmla="*/ 81677 w 76200"/>
                <a:gd name="connsiteY31" fmla="*/ 13402 h 76200"/>
                <a:gd name="connsiteX32" fmla="*/ 34652 w 76200"/>
                <a:gd name="connsiteY32" fmla="*/ 59493 h 76200"/>
                <a:gd name="connsiteX33" fmla="*/ 33728 w 76200"/>
                <a:gd name="connsiteY33" fmla="*/ 64037 h 76200"/>
                <a:gd name="connsiteX34" fmla="*/ 37690 w 76200"/>
                <a:gd name="connsiteY34" fmla="*/ 66618 h 76200"/>
                <a:gd name="connsiteX35" fmla="*/ 62427 w 76200"/>
                <a:gd name="connsiteY35" fmla="*/ 66618 h 76200"/>
                <a:gd name="connsiteX36" fmla="*/ 70447 w 76200"/>
                <a:gd name="connsiteY36" fmla="*/ 74486 h 76200"/>
                <a:gd name="connsiteX37" fmla="*/ 62436 w 76200"/>
                <a:gd name="connsiteY37" fmla="*/ 82382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76200" h="76200">
                  <a:moveTo>
                    <a:pt x="8011" y="15726"/>
                  </a:moveTo>
                  <a:cubicBezTo>
                    <a:pt x="4953" y="15726"/>
                    <a:pt x="2467" y="18164"/>
                    <a:pt x="2467" y="21136"/>
                  </a:cubicBezTo>
                  <a:lnTo>
                    <a:pt x="2467" y="74486"/>
                  </a:lnTo>
                  <a:cubicBezTo>
                    <a:pt x="2467" y="77486"/>
                    <a:pt x="4953" y="79924"/>
                    <a:pt x="8011" y="79924"/>
                  </a:cubicBezTo>
                  <a:lnTo>
                    <a:pt x="62436" y="79924"/>
                  </a:lnTo>
                  <a:cubicBezTo>
                    <a:pt x="65503" y="79924"/>
                    <a:pt x="67989" y="77486"/>
                    <a:pt x="67989" y="74486"/>
                  </a:cubicBezTo>
                  <a:cubicBezTo>
                    <a:pt x="67989" y="71514"/>
                    <a:pt x="65503" y="69085"/>
                    <a:pt x="62436" y="69085"/>
                  </a:cubicBezTo>
                  <a:lnTo>
                    <a:pt x="37709" y="69085"/>
                  </a:lnTo>
                  <a:cubicBezTo>
                    <a:pt x="34976" y="69085"/>
                    <a:pt x="32518" y="67475"/>
                    <a:pt x="31471" y="64989"/>
                  </a:cubicBezTo>
                  <a:cubicBezTo>
                    <a:pt x="30423" y="62484"/>
                    <a:pt x="30994" y="59636"/>
                    <a:pt x="32947" y="57741"/>
                  </a:cubicBezTo>
                  <a:lnTo>
                    <a:pt x="79962" y="11630"/>
                  </a:lnTo>
                  <a:cubicBezTo>
                    <a:pt x="81001" y="10611"/>
                    <a:pt x="81582" y="9258"/>
                    <a:pt x="81582" y="7811"/>
                  </a:cubicBezTo>
                  <a:cubicBezTo>
                    <a:pt x="81582" y="6382"/>
                    <a:pt x="81001" y="5010"/>
                    <a:pt x="79962" y="3991"/>
                  </a:cubicBezTo>
                  <a:cubicBezTo>
                    <a:pt x="77876" y="1934"/>
                    <a:pt x="74209" y="1934"/>
                    <a:pt x="72114" y="3991"/>
                  </a:cubicBezTo>
                  <a:lnTo>
                    <a:pt x="25079" y="50082"/>
                  </a:lnTo>
                  <a:cubicBezTo>
                    <a:pt x="23155" y="51987"/>
                    <a:pt x="20250" y="52559"/>
                    <a:pt x="17736" y="51540"/>
                  </a:cubicBezTo>
                  <a:cubicBezTo>
                    <a:pt x="15202" y="50492"/>
                    <a:pt x="13564" y="48082"/>
                    <a:pt x="13564" y="45387"/>
                  </a:cubicBezTo>
                  <a:lnTo>
                    <a:pt x="13564" y="21136"/>
                  </a:lnTo>
                  <a:cubicBezTo>
                    <a:pt x="13564" y="18164"/>
                    <a:pt x="11078" y="15726"/>
                    <a:pt x="8011" y="15726"/>
                  </a:cubicBezTo>
                  <a:moveTo>
                    <a:pt x="62436" y="82382"/>
                  </a:moveTo>
                  <a:lnTo>
                    <a:pt x="8011" y="82382"/>
                  </a:lnTo>
                  <a:cubicBezTo>
                    <a:pt x="3591" y="82382"/>
                    <a:pt x="0" y="78838"/>
                    <a:pt x="0" y="74486"/>
                  </a:cubicBezTo>
                  <a:lnTo>
                    <a:pt x="0" y="21136"/>
                  </a:lnTo>
                  <a:cubicBezTo>
                    <a:pt x="0" y="16802"/>
                    <a:pt x="3591" y="13268"/>
                    <a:pt x="8011" y="13268"/>
                  </a:cubicBezTo>
                  <a:cubicBezTo>
                    <a:pt x="12430" y="13268"/>
                    <a:pt x="16021" y="16802"/>
                    <a:pt x="16021" y="21136"/>
                  </a:cubicBezTo>
                  <a:lnTo>
                    <a:pt x="16021" y="45387"/>
                  </a:lnTo>
                  <a:cubicBezTo>
                    <a:pt x="16021" y="47073"/>
                    <a:pt x="17059" y="48587"/>
                    <a:pt x="18659" y="49244"/>
                  </a:cubicBezTo>
                  <a:cubicBezTo>
                    <a:pt x="20260" y="49892"/>
                    <a:pt x="22108" y="49549"/>
                    <a:pt x="23336" y="48339"/>
                  </a:cubicBezTo>
                  <a:lnTo>
                    <a:pt x="70371" y="2229"/>
                  </a:lnTo>
                  <a:cubicBezTo>
                    <a:pt x="73381" y="-733"/>
                    <a:pt x="78657" y="-752"/>
                    <a:pt x="81677" y="2229"/>
                  </a:cubicBezTo>
                  <a:cubicBezTo>
                    <a:pt x="83201" y="3715"/>
                    <a:pt x="84030" y="5705"/>
                    <a:pt x="84030" y="7811"/>
                  </a:cubicBezTo>
                  <a:cubicBezTo>
                    <a:pt x="84030" y="9925"/>
                    <a:pt x="83191" y="11916"/>
                    <a:pt x="81677" y="13402"/>
                  </a:cubicBezTo>
                  <a:lnTo>
                    <a:pt x="34652" y="59493"/>
                  </a:lnTo>
                  <a:cubicBezTo>
                    <a:pt x="33442" y="60693"/>
                    <a:pt x="33071" y="62474"/>
                    <a:pt x="33728" y="64037"/>
                  </a:cubicBezTo>
                  <a:cubicBezTo>
                    <a:pt x="34376" y="65608"/>
                    <a:pt x="35938" y="66618"/>
                    <a:pt x="37690" y="66618"/>
                  </a:cubicBezTo>
                  <a:lnTo>
                    <a:pt x="62427" y="66618"/>
                  </a:lnTo>
                  <a:cubicBezTo>
                    <a:pt x="66856" y="66618"/>
                    <a:pt x="70447" y="70152"/>
                    <a:pt x="70447" y="74486"/>
                  </a:cubicBezTo>
                  <a:cubicBezTo>
                    <a:pt x="70456" y="78838"/>
                    <a:pt x="66866" y="82382"/>
                    <a:pt x="62436" y="82382"/>
                  </a:cubicBezTo>
                </a:path>
              </a:pathLst>
            </a:custGeom>
            <a:solidFill>
              <a:schemeClr val="accent1"/>
            </a:solidFill>
            <a:ln w="9525" cap="flat">
              <a:noFill/>
              <a:prstDash val="solid"/>
              <a:miter/>
            </a:ln>
          </p:spPr>
          <p:txBody>
            <a:bodyPr rtlCol="0" anchor="ctr"/>
            <a:lstStyle/>
            <a:p>
              <a:endParaRPr lang="fr-FR"/>
            </a:p>
          </p:txBody>
        </p:sp>
      </p:grpSp>
    </p:spTree>
    <p:extLst>
      <p:ext uri="{BB962C8B-B14F-4D97-AF65-F5344CB8AC3E}">
        <p14:creationId xmlns:p14="http://schemas.microsoft.com/office/powerpoint/2010/main" val="4239572280"/>
      </p:ext>
    </p:extLst>
  </p:cSld>
  <p:clrMap bg1="lt1" tx1="dk1" bg2="lt2" tx2="dk2" accent1="accent1" accent2="accent2" accent3="accent3" accent4="accent4" accent5="accent5" accent6="accent6" hlink="hlink" folHlink="folHlink"/>
  <p:sldLayoutIdLst>
    <p:sldLayoutId id="2147483650" r:id="rId1"/>
    <p:sldLayoutId id="2147483660" r:id="rId2"/>
  </p:sldLayoutIdLst>
  <p:txStyles>
    <p:titleStyle>
      <a:lvl1pPr algn="l" defTabSz="567019" rtl="0" eaLnBrk="1" latinLnBrk="0" hangingPunct="1">
        <a:lnSpc>
          <a:spcPct val="80000"/>
        </a:lnSpc>
        <a:spcBef>
          <a:spcPts val="0"/>
        </a:spcBef>
        <a:buNone/>
        <a:defRPr sz="3000" b="1" kern="1200">
          <a:solidFill>
            <a:schemeClr val="accent1"/>
          </a:solidFill>
          <a:latin typeface="+mj-lt"/>
          <a:ea typeface="+mj-ea"/>
          <a:cs typeface="+mj-cs"/>
        </a:defRPr>
      </a:lvl1pPr>
    </p:titleStyle>
    <p:bodyStyle>
      <a:lvl1pPr marL="141755" indent="-141755" algn="l" defTabSz="567019" rtl="0" eaLnBrk="1" latinLnBrk="0" hangingPunct="1">
        <a:lnSpc>
          <a:spcPct val="100000"/>
        </a:lnSpc>
        <a:spcBef>
          <a:spcPts val="0"/>
        </a:spcBef>
        <a:buFont typeface="Arial" panose="020B0604020202020204" pitchFamily="34" charset="0"/>
        <a:buChar char="•"/>
        <a:defRPr sz="1500" kern="1200">
          <a:solidFill>
            <a:schemeClr val="tx1"/>
          </a:solidFill>
          <a:latin typeface="+mn-lt"/>
          <a:ea typeface="+mn-ea"/>
          <a:cs typeface="+mn-cs"/>
        </a:defRPr>
      </a:lvl1pPr>
      <a:lvl2pPr marL="425265" indent="-141755" algn="l" defTabSz="567019" rtl="0" eaLnBrk="1" latinLnBrk="0" hangingPunct="1">
        <a:lnSpc>
          <a:spcPct val="100000"/>
        </a:lnSpc>
        <a:spcBef>
          <a:spcPts val="0"/>
        </a:spcBef>
        <a:buFont typeface="Arial" panose="020B0604020202020204" pitchFamily="34" charset="0"/>
        <a:buChar char="•"/>
        <a:defRPr sz="1500" kern="1200">
          <a:solidFill>
            <a:schemeClr val="tx1"/>
          </a:solidFill>
          <a:latin typeface="+mn-lt"/>
          <a:ea typeface="+mn-ea"/>
          <a:cs typeface="+mn-cs"/>
        </a:defRPr>
      </a:lvl2pPr>
      <a:lvl3pPr marL="708774" indent="-141755" algn="l" defTabSz="567019" rtl="0" eaLnBrk="1" latinLnBrk="0" hangingPunct="1">
        <a:lnSpc>
          <a:spcPct val="100000"/>
        </a:lnSpc>
        <a:spcBef>
          <a:spcPts val="0"/>
        </a:spcBef>
        <a:buFont typeface="Arial" panose="020B0604020202020204" pitchFamily="34" charset="0"/>
        <a:buChar char="•"/>
        <a:defRPr sz="1500" kern="1200">
          <a:solidFill>
            <a:schemeClr val="tx1"/>
          </a:solidFill>
          <a:latin typeface="+mn-lt"/>
          <a:ea typeface="+mn-ea"/>
          <a:cs typeface="+mn-cs"/>
        </a:defRPr>
      </a:lvl3pPr>
      <a:lvl4pPr marL="992284" indent="-141755" algn="l" defTabSz="567019" rtl="0" eaLnBrk="1" latinLnBrk="0" hangingPunct="1">
        <a:lnSpc>
          <a:spcPct val="100000"/>
        </a:lnSpc>
        <a:spcBef>
          <a:spcPts val="0"/>
        </a:spcBef>
        <a:buFont typeface="Arial" panose="020B0604020202020204" pitchFamily="34" charset="0"/>
        <a:buChar char="•"/>
        <a:defRPr sz="1500" kern="1200">
          <a:solidFill>
            <a:schemeClr val="tx1"/>
          </a:solidFill>
          <a:latin typeface="+mn-lt"/>
          <a:ea typeface="+mn-ea"/>
          <a:cs typeface="+mn-cs"/>
        </a:defRPr>
      </a:lvl4pPr>
      <a:lvl5pPr marL="1275794" indent="-141755" algn="l" defTabSz="567019" rtl="0" eaLnBrk="1" latinLnBrk="0" hangingPunct="1">
        <a:lnSpc>
          <a:spcPct val="100000"/>
        </a:lnSpc>
        <a:spcBef>
          <a:spcPts val="0"/>
        </a:spcBef>
        <a:buFont typeface="Arial" panose="020B0604020202020204" pitchFamily="34" charset="0"/>
        <a:buChar char="•"/>
        <a:defRPr sz="1500"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p:bodyStyle>
    <p:otherStyle>
      <a:defPPr>
        <a:defRPr lang="fr-FR"/>
      </a:defPPr>
      <a:lvl1pPr marL="0" algn="l" defTabSz="567019" rtl="0" eaLnBrk="1" latinLnBrk="0" hangingPunct="1">
        <a:defRPr sz="1116" kern="1200">
          <a:solidFill>
            <a:schemeClr val="tx1"/>
          </a:solidFill>
          <a:latin typeface="+mn-lt"/>
          <a:ea typeface="+mn-ea"/>
          <a:cs typeface="+mn-cs"/>
        </a:defRPr>
      </a:lvl1pPr>
      <a:lvl2pPr marL="283510" algn="l" defTabSz="567019" rtl="0" eaLnBrk="1" latinLnBrk="0" hangingPunct="1">
        <a:defRPr sz="1116" kern="1200">
          <a:solidFill>
            <a:schemeClr val="tx1"/>
          </a:solidFill>
          <a:latin typeface="+mn-lt"/>
          <a:ea typeface="+mn-ea"/>
          <a:cs typeface="+mn-cs"/>
        </a:defRPr>
      </a:lvl2pPr>
      <a:lvl3pPr marL="567019" algn="l" defTabSz="567019" rtl="0" eaLnBrk="1" latinLnBrk="0" hangingPunct="1">
        <a:defRPr sz="1116" kern="1200">
          <a:solidFill>
            <a:schemeClr val="tx1"/>
          </a:solidFill>
          <a:latin typeface="+mn-lt"/>
          <a:ea typeface="+mn-ea"/>
          <a:cs typeface="+mn-cs"/>
        </a:defRPr>
      </a:lvl3pPr>
      <a:lvl4pPr marL="850529" algn="l" defTabSz="567019" rtl="0" eaLnBrk="1" latinLnBrk="0" hangingPunct="1">
        <a:defRPr sz="1116" kern="1200">
          <a:solidFill>
            <a:schemeClr val="tx1"/>
          </a:solidFill>
          <a:latin typeface="+mn-lt"/>
          <a:ea typeface="+mn-ea"/>
          <a:cs typeface="+mn-cs"/>
        </a:defRPr>
      </a:lvl4pPr>
      <a:lvl5pPr marL="1134039" algn="l" defTabSz="567019" rtl="0" eaLnBrk="1" latinLnBrk="0" hangingPunct="1">
        <a:defRPr sz="1116" kern="1200">
          <a:solidFill>
            <a:schemeClr val="tx1"/>
          </a:solidFill>
          <a:latin typeface="+mn-lt"/>
          <a:ea typeface="+mn-ea"/>
          <a:cs typeface="+mn-cs"/>
        </a:defRPr>
      </a:lvl5pPr>
      <a:lvl6pPr marL="1417549" algn="l" defTabSz="567019" rtl="0" eaLnBrk="1" latinLnBrk="0" hangingPunct="1">
        <a:defRPr sz="1116" kern="1200">
          <a:solidFill>
            <a:schemeClr val="tx1"/>
          </a:solidFill>
          <a:latin typeface="+mn-lt"/>
          <a:ea typeface="+mn-ea"/>
          <a:cs typeface="+mn-cs"/>
        </a:defRPr>
      </a:lvl6pPr>
      <a:lvl7pPr marL="1701058" algn="l" defTabSz="567019" rtl="0" eaLnBrk="1" latinLnBrk="0" hangingPunct="1">
        <a:defRPr sz="1116" kern="1200">
          <a:solidFill>
            <a:schemeClr val="tx1"/>
          </a:solidFill>
          <a:latin typeface="+mn-lt"/>
          <a:ea typeface="+mn-ea"/>
          <a:cs typeface="+mn-cs"/>
        </a:defRPr>
      </a:lvl7pPr>
      <a:lvl8pPr marL="1984568" algn="l" defTabSz="567019" rtl="0" eaLnBrk="1" latinLnBrk="0" hangingPunct="1">
        <a:defRPr sz="1116" kern="1200">
          <a:solidFill>
            <a:schemeClr val="tx1"/>
          </a:solidFill>
          <a:latin typeface="+mn-lt"/>
          <a:ea typeface="+mn-ea"/>
          <a:cs typeface="+mn-cs"/>
        </a:defRPr>
      </a:lvl8pPr>
      <a:lvl9pPr marL="2268078" algn="l" defTabSz="567019" rtl="0" eaLnBrk="1" latinLnBrk="0" hangingPunct="1">
        <a:defRPr sz="1116"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C4C885-7D31-4535-8483-B7CA8682D858}"/>
              </a:ext>
            </a:extLst>
          </p:cNvPr>
          <p:cNvSpPr>
            <a:spLocks noGrp="1"/>
          </p:cNvSpPr>
          <p:nvPr>
            <p:ph type="title"/>
          </p:nvPr>
        </p:nvSpPr>
        <p:spPr/>
        <p:txBody>
          <a:bodyPr/>
          <a:lstStyle/>
          <a:p>
            <a:r>
              <a:rPr lang="fr-FR" dirty="0"/>
              <a:t>Accessibilité et compensation </a:t>
            </a:r>
            <a:br>
              <a:rPr lang="fr-FR" dirty="0"/>
            </a:br>
            <a:r>
              <a:rPr lang="fr-FR" dirty="0"/>
              <a:t>du handicap en formation</a:t>
            </a:r>
          </a:p>
        </p:txBody>
      </p:sp>
      <p:sp>
        <p:nvSpPr>
          <p:cNvPr id="3" name="Espace réservé du contenu 2">
            <a:extLst>
              <a:ext uri="{FF2B5EF4-FFF2-40B4-BE49-F238E27FC236}">
                <a16:creationId xmlns:a16="http://schemas.microsoft.com/office/drawing/2014/main" id="{8CB36F0D-3956-412E-BF1D-5A80246E0424}"/>
              </a:ext>
            </a:extLst>
          </p:cNvPr>
          <p:cNvSpPr>
            <a:spLocks noGrp="1"/>
          </p:cNvSpPr>
          <p:nvPr>
            <p:ph idx="1"/>
          </p:nvPr>
        </p:nvSpPr>
        <p:spPr>
          <a:xfrm>
            <a:off x="647700" y="2791327"/>
            <a:ext cx="6372225" cy="1564106"/>
          </a:xfrm>
        </p:spPr>
        <p:txBody>
          <a:bodyPr/>
          <a:lstStyle/>
          <a:p>
            <a:pPr marL="0" indent="0">
              <a:buNone/>
            </a:pPr>
            <a:r>
              <a:rPr lang="fr-FR" dirty="0"/>
              <a:t>Ces notions trouvent leurs fondements</a:t>
            </a:r>
          </a:p>
          <a:p>
            <a:pPr marL="0" indent="0">
              <a:buNone/>
            </a:pPr>
            <a:r>
              <a:rPr lang="fr-FR" dirty="0"/>
              <a:t>juridiques dans la :</a:t>
            </a:r>
          </a:p>
          <a:p>
            <a:r>
              <a:rPr lang="fr-FR" dirty="0"/>
              <a:t>Loi du 11 février 2005 pour l’égalité des droits et des chances, la participation et la citoyenneté des personnes handicapées.</a:t>
            </a:r>
          </a:p>
          <a:p>
            <a:r>
              <a:rPr lang="fr-FR" dirty="0"/>
              <a:t>La convention relative aux droits des personnes handicapées (CDIPH), signée en 2007 et ratifiée par la France en 2010 (Décret n°2010-356 du 1er avril 2010).</a:t>
            </a:r>
          </a:p>
          <a:p>
            <a:pPr marL="0" indent="0">
              <a:buNone/>
            </a:pPr>
            <a:endParaRPr lang="fr-FR" dirty="0"/>
          </a:p>
        </p:txBody>
      </p:sp>
      <p:sp>
        <p:nvSpPr>
          <p:cNvPr id="4" name="Espace réservé du contenu 3">
            <a:extLst>
              <a:ext uri="{FF2B5EF4-FFF2-40B4-BE49-F238E27FC236}">
                <a16:creationId xmlns:a16="http://schemas.microsoft.com/office/drawing/2014/main" id="{96E80EF4-AC28-4993-81D7-D22FEEAC151D}"/>
              </a:ext>
            </a:extLst>
          </p:cNvPr>
          <p:cNvSpPr>
            <a:spLocks noGrp="1"/>
          </p:cNvSpPr>
          <p:nvPr>
            <p:ph idx="13"/>
          </p:nvPr>
        </p:nvSpPr>
        <p:spPr>
          <a:xfrm>
            <a:off x="647700" y="5041230"/>
            <a:ext cx="6372225" cy="2839452"/>
          </a:xfrm>
        </p:spPr>
        <p:txBody>
          <a:bodyPr>
            <a:noAutofit/>
          </a:bodyPr>
          <a:lstStyle/>
          <a:p>
            <a:r>
              <a:rPr lang="fr-FR" dirty="0"/>
              <a:t>Ces textes introduisent une notion fondamentale : la situation de handicap. Le handicap est défini comme la résultante de l’interaction entre une personne et un environnement donné.</a:t>
            </a:r>
          </a:p>
          <a:p>
            <a:pPr marL="0" lvl="1" indent="0">
              <a:buNone/>
            </a:pPr>
            <a:r>
              <a:rPr lang="fr-FR" dirty="0"/>
              <a:t>Loi du 11 février 2005 : </a:t>
            </a:r>
          </a:p>
          <a:p>
            <a:pPr marL="0" lvl="2" indent="0">
              <a:buNone/>
            </a:pPr>
            <a:r>
              <a:rPr lang="fr-FR" dirty="0"/>
              <a:t>« Constitue un handicap, au sens de la présente loi, toute limitation d’activité ou restriction de participation à la vie en société subie dans son environnement par une personne en raison d’une altération substantielle, durable ou définitive d’une ou plusieurs fonctions physiques, sensorielles, mentales, cognitives ou psychiques, d’un polyhandicap ou d’un trouble de santé invalidant ».</a:t>
            </a:r>
          </a:p>
          <a:p>
            <a:pPr marL="0" lvl="2" indent="0">
              <a:buNone/>
            </a:pPr>
            <a:r>
              <a:rPr lang="fr-FR" dirty="0"/>
              <a:t>Convention relative aux droits des personnes handicapées : « Reconnaissant que la notion de handicap évolue et que le handicap résulte de l’interaction entre des personnes présentant des incapacités et les barrières comportementales et environnementales qui font obstacle à leur pleine et effective participation à la société sur la base de l’égalité avec les autres ». </a:t>
            </a:r>
          </a:p>
          <a:p>
            <a:pPr marL="0" lvl="2" indent="0">
              <a:buNone/>
            </a:pPr>
            <a:endParaRPr lang="fr-FR" dirty="0"/>
          </a:p>
          <a:p>
            <a:pPr marL="0" lvl="2" indent="0">
              <a:buNone/>
            </a:pPr>
            <a:r>
              <a:rPr lang="fr-FR" dirty="0"/>
              <a:t>L’analyse de cette interaction peut faire apparaitre des écarts nécessitant des besoins d’aménagements. Tout refus d’aménagement « raisonnable » constitue une forme de discrimination. </a:t>
            </a:r>
          </a:p>
          <a:p>
            <a:pPr marL="0" lvl="2" indent="0">
              <a:buNone/>
            </a:pPr>
            <a:r>
              <a:rPr lang="fr-FR" dirty="0"/>
              <a:t>La convention relative aux droits des personnes handicapées définit « l’aménagement raisonnable » comme « les modifications et ajustements nécessaires et appropriés n’imposant pas de charge disproportionnée ou indue apportés, en fonction des besoins dans une situation donnée, pour assurer aux personnes handicapées la jouissance ou l’exercice, sur la base de l’égalité avec les autres, de tous les droits de l’homme et de toutes les libertés fondamentales ».</a:t>
            </a:r>
          </a:p>
          <a:p>
            <a:endParaRPr lang="fr-FR" dirty="0"/>
          </a:p>
        </p:txBody>
      </p:sp>
      <p:sp>
        <p:nvSpPr>
          <p:cNvPr id="5" name="Espace réservé du texte 4">
            <a:extLst>
              <a:ext uri="{FF2B5EF4-FFF2-40B4-BE49-F238E27FC236}">
                <a16:creationId xmlns:a16="http://schemas.microsoft.com/office/drawing/2014/main" id="{D0246914-660A-488B-9326-A2F5ED64552A}"/>
              </a:ext>
            </a:extLst>
          </p:cNvPr>
          <p:cNvSpPr>
            <a:spLocks noGrp="1"/>
          </p:cNvSpPr>
          <p:nvPr>
            <p:ph type="body" sz="quarter" idx="14"/>
          </p:nvPr>
        </p:nvSpPr>
        <p:spPr>
          <a:xfrm>
            <a:off x="647700" y="4439891"/>
            <a:ext cx="6372225" cy="210276"/>
          </a:xfrm>
        </p:spPr>
        <p:txBody>
          <a:bodyPr/>
          <a:lstStyle/>
          <a:p>
            <a:r>
              <a:rPr lang="fr-FR" dirty="0"/>
              <a:t>HANDICAP : RESULTE DE LA RENCONTRE ENTRE UNE PERSONNE</a:t>
            </a:r>
          </a:p>
          <a:p>
            <a:r>
              <a:rPr lang="fr-FR" dirty="0"/>
              <a:t>ET UN ENVIRONNEMENT</a:t>
            </a:r>
          </a:p>
        </p:txBody>
      </p:sp>
      <p:cxnSp>
        <p:nvCxnSpPr>
          <p:cNvPr id="11" name="Connecteur droit 10">
            <a:extLst>
              <a:ext uri="{FF2B5EF4-FFF2-40B4-BE49-F238E27FC236}">
                <a16:creationId xmlns:a16="http://schemas.microsoft.com/office/drawing/2014/main" id="{617F7A9D-8FB6-479B-B3C8-770DA26436E3}"/>
              </a:ext>
            </a:extLst>
          </p:cNvPr>
          <p:cNvCxnSpPr/>
          <p:nvPr/>
        </p:nvCxnSpPr>
        <p:spPr>
          <a:xfrm>
            <a:off x="647700" y="4353427"/>
            <a:ext cx="6372225" cy="0"/>
          </a:xfrm>
          <a:prstGeom prst="line">
            <a:avLst/>
          </a:prstGeom>
          <a:ln w="28575"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Espace réservé du numéro de diapositive 12">
            <a:extLst>
              <a:ext uri="{FF2B5EF4-FFF2-40B4-BE49-F238E27FC236}">
                <a16:creationId xmlns:a16="http://schemas.microsoft.com/office/drawing/2014/main" id="{69D66C1D-43B0-4986-AB98-E1BF4A22796D}"/>
              </a:ext>
            </a:extLst>
          </p:cNvPr>
          <p:cNvSpPr>
            <a:spLocks noGrp="1"/>
          </p:cNvSpPr>
          <p:nvPr>
            <p:ph type="sldNum" sz="quarter" idx="12"/>
          </p:nvPr>
        </p:nvSpPr>
        <p:spPr/>
        <p:txBody>
          <a:bodyPr/>
          <a:lstStyle/>
          <a:p>
            <a:fld id="{0D1376BF-DE4D-4B91-9531-AD8099962EB9}" type="slidenum">
              <a:rPr lang="fr-FR" smtClean="0"/>
              <a:t>1</a:t>
            </a:fld>
            <a:endParaRPr lang="fr-FR"/>
          </a:p>
        </p:txBody>
      </p:sp>
      <p:grpSp>
        <p:nvGrpSpPr>
          <p:cNvPr id="15" name="Groupe 14">
            <a:extLst>
              <a:ext uri="{FF2B5EF4-FFF2-40B4-BE49-F238E27FC236}">
                <a16:creationId xmlns:a16="http://schemas.microsoft.com/office/drawing/2014/main" id="{BA71BD48-C44D-4FD0-8E22-9DB74958634C}"/>
              </a:ext>
            </a:extLst>
          </p:cNvPr>
          <p:cNvGrpSpPr/>
          <p:nvPr/>
        </p:nvGrpSpPr>
        <p:grpSpPr>
          <a:xfrm>
            <a:off x="647700" y="7972931"/>
            <a:ext cx="6372225" cy="2017207"/>
            <a:chOff x="4859338" y="2247900"/>
            <a:chExt cx="2052637" cy="2017207"/>
          </a:xfrm>
        </p:grpSpPr>
        <p:sp>
          <p:nvSpPr>
            <p:cNvPr id="16" name="Rectangle 15">
              <a:extLst>
                <a:ext uri="{FF2B5EF4-FFF2-40B4-BE49-F238E27FC236}">
                  <a16:creationId xmlns:a16="http://schemas.microsoft.com/office/drawing/2014/main" id="{62A2154E-9B7A-4211-BC01-69B7B0D7AD10}"/>
                </a:ext>
              </a:extLst>
            </p:cNvPr>
            <p:cNvSpPr/>
            <p:nvPr/>
          </p:nvSpPr>
          <p:spPr>
            <a:xfrm>
              <a:off x="4859338" y="2467698"/>
              <a:ext cx="2052637" cy="17974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numCol="3" spcCol="72000" rtlCol="0" anchor="t"/>
            <a:lstStyle/>
            <a:p>
              <a:r>
                <a:rPr lang="fr-FR" sz="1000" dirty="0">
                  <a:solidFill>
                    <a:schemeClr val="accent4"/>
                  </a:solidFill>
                </a:rPr>
                <a:t>Adopter des pratiques non discriminantes pour favoriser un égal accès aux savoirs pour tous, suppose d’être en mesure d’identifier en quoi le contexte de la formation peut constituer « une barrière » pouvant faire obstacle au parcours d’une personne handicapée.</a:t>
              </a:r>
            </a:p>
            <a:p>
              <a:br>
                <a:rPr lang="fr-FR" sz="1000" dirty="0">
                  <a:solidFill>
                    <a:schemeClr val="accent4"/>
                  </a:solidFill>
                </a:rPr>
              </a:br>
              <a:r>
                <a:rPr lang="fr-FR" sz="1000" dirty="0">
                  <a:solidFill>
                    <a:schemeClr val="accent4"/>
                  </a:solidFill>
                </a:rPr>
                <a:t>L’analyse du contexte de la formation est ainsi essentielle pour en mesurer les impacts sur le parcours de la personne (depuis l’étape de sélection jusqu’à la validation des épreuves, en passant par les temps d’immersions en</a:t>
              </a:r>
            </a:p>
            <a:p>
              <a:r>
                <a:rPr lang="fr-FR" sz="1000" dirty="0">
                  <a:solidFill>
                    <a:schemeClr val="accent4"/>
                  </a:solidFill>
                </a:rPr>
                <a:t>entreprise…).</a:t>
              </a:r>
            </a:p>
            <a:p>
              <a:br>
                <a:rPr lang="fr-FR" sz="1000" dirty="0">
                  <a:solidFill>
                    <a:schemeClr val="accent4"/>
                  </a:solidFill>
                </a:rPr>
              </a:br>
              <a:r>
                <a:rPr lang="fr-FR" sz="1000" dirty="0">
                  <a:solidFill>
                    <a:schemeClr val="accent4"/>
                  </a:solidFill>
                </a:rPr>
                <a:t>À noter que le contexte proposé dépend de l’organisme de formation mais également des éventuelles conditions imposées par son financeur (possibilité d’allonger les temps de formation, attentes en matière d’individualisation des parcours…).</a:t>
              </a:r>
            </a:p>
            <a:p>
              <a:br>
                <a:rPr lang="fr-FR" sz="1000" dirty="0">
                  <a:solidFill>
                    <a:schemeClr val="accent4"/>
                  </a:solidFill>
                </a:rPr>
              </a:br>
              <a:r>
                <a:rPr lang="fr-FR" sz="1000" dirty="0">
                  <a:solidFill>
                    <a:schemeClr val="accent4"/>
                  </a:solidFill>
                </a:rPr>
                <a:t>Comment accède-t-on au centre</a:t>
              </a:r>
            </a:p>
            <a:p>
              <a:r>
                <a:rPr lang="fr-FR" sz="1000" dirty="0">
                  <a:solidFill>
                    <a:schemeClr val="accent4"/>
                  </a:solidFill>
                </a:rPr>
                <a:t>de formation ? Peut-on se garer</a:t>
              </a:r>
            </a:p>
            <a:p>
              <a:r>
                <a:rPr lang="fr-FR" sz="1000" dirty="0">
                  <a:solidFill>
                    <a:schemeClr val="accent4"/>
                  </a:solidFill>
                </a:rPr>
                <a:t>facilement ? Où se passent les temps</a:t>
              </a:r>
            </a:p>
            <a:p>
              <a:r>
                <a:rPr lang="fr-FR" sz="1000" dirty="0">
                  <a:solidFill>
                    <a:schemeClr val="accent4"/>
                  </a:solidFill>
                </a:rPr>
                <a:t>de formation ? Quel sont les supports</a:t>
              </a:r>
            </a:p>
            <a:p>
              <a:r>
                <a:rPr lang="fr-FR" sz="1000" dirty="0">
                  <a:solidFill>
                    <a:schemeClr val="accent4"/>
                  </a:solidFill>
                </a:rPr>
                <a:t>proposés ? Comment s’organise</a:t>
              </a:r>
            </a:p>
            <a:p>
              <a:r>
                <a:rPr lang="fr-FR" sz="1000" dirty="0">
                  <a:solidFill>
                    <a:schemeClr val="accent4"/>
                  </a:solidFill>
                </a:rPr>
                <a:t>la pédagogie ? Peut-on adapter</a:t>
              </a:r>
            </a:p>
            <a:p>
              <a:r>
                <a:rPr lang="fr-FR" sz="1000" dirty="0">
                  <a:solidFill>
                    <a:schemeClr val="accent4"/>
                  </a:solidFill>
                </a:rPr>
                <a:t>le rythme ?…</a:t>
              </a:r>
            </a:p>
          </p:txBody>
        </p:sp>
        <p:sp>
          <p:nvSpPr>
            <p:cNvPr id="17" name="Rectangle 16">
              <a:extLst>
                <a:ext uri="{FF2B5EF4-FFF2-40B4-BE49-F238E27FC236}">
                  <a16:creationId xmlns:a16="http://schemas.microsoft.com/office/drawing/2014/main" id="{8C12B2B9-B32B-4026-A6FF-C0EB14FBF22F}"/>
                </a:ext>
              </a:extLst>
            </p:cNvPr>
            <p:cNvSpPr/>
            <p:nvPr/>
          </p:nvSpPr>
          <p:spPr>
            <a:xfrm>
              <a:off x="4859338" y="2247900"/>
              <a:ext cx="2052637" cy="24765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fr-FR" sz="900" dirty="0"/>
                <a:t>ET EN FORMATION ? </a:t>
              </a:r>
            </a:p>
          </p:txBody>
        </p:sp>
      </p:grpSp>
    </p:spTree>
    <p:extLst>
      <p:ext uri="{BB962C8B-B14F-4D97-AF65-F5344CB8AC3E}">
        <p14:creationId xmlns:p14="http://schemas.microsoft.com/office/powerpoint/2010/main" val="1631903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6463640-3237-4530-BD1D-BFB165BB9697}"/>
              </a:ext>
            </a:extLst>
          </p:cNvPr>
          <p:cNvSpPr>
            <a:spLocks noGrp="1"/>
          </p:cNvSpPr>
          <p:nvPr>
            <p:ph type="title"/>
          </p:nvPr>
        </p:nvSpPr>
        <p:spPr>
          <a:xfrm>
            <a:off x="539750" y="470416"/>
            <a:ext cx="6372225" cy="227416"/>
          </a:xfrm>
        </p:spPr>
        <p:txBody>
          <a:bodyPr/>
          <a:lstStyle/>
          <a:p>
            <a:r>
              <a:rPr lang="fr-FR" dirty="0"/>
              <a:t>ACCESSIBILITE POUR TOUS : UN DEVOIR DE SOCIÉTÉ</a:t>
            </a:r>
          </a:p>
        </p:txBody>
      </p:sp>
      <p:sp>
        <p:nvSpPr>
          <p:cNvPr id="3" name="Espace réservé du contenu 2">
            <a:extLst>
              <a:ext uri="{FF2B5EF4-FFF2-40B4-BE49-F238E27FC236}">
                <a16:creationId xmlns:a16="http://schemas.microsoft.com/office/drawing/2014/main" id="{51239FC7-2FBD-49A4-83C0-764F8626DBAA}"/>
              </a:ext>
            </a:extLst>
          </p:cNvPr>
          <p:cNvSpPr>
            <a:spLocks noGrp="1"/>
          </p:cNvSpPr>
          <p:nvPr>
            <p:ph idx="13"/>
          </p:nvPr>
        </p:nvSpPr>
        <p:spPr>
          <a:xfrm>
            <a:off x="565812" y="771525"/>
            <a:ext cx="6372225" cy="3174833"/>
          </a:xfrm>
        </p:spPr>
        <p:txBody>
          <a:bodyPr/>
          <a:lstStyle/>
          <a:p>
            <a:pPr indent="-180975"/>
            <a:r>
              <a:rPr lang="fr-FR" dirty="0"/>
              <a:t>Le principe d’une accessibilité généralisée, quel que soit le type de handicap, est inscrit dans la Loi du 11 février 2005.</a:t>
            </a:r>
          </a:p>
          <a:p>
            <a:pPr marL="0" lvl="1" indent="0">
              <a:buNone/>
            </a:pPr>
            <a:r>
              <a:rPr lang="fr-FR" dirty="0"/>
              <a:t>Cette notion englobe, en la dépassant, la question du bâti. </a:t>
            </a:r>
          </a:p>
          <a:p>
            <a:pPr marL="0" lvl="2" indent="0">
              <a:buNone/>
            </a:pPr>
            <a:r>
              <a:rPr lang="fr-FR" dirty="0"/>
              <a:t>Une définition interministérielle de l’accessibilité, élaborée en avril 2006, précise que « (…) l’accessibilité requiert la mise en œuvre des éléments complémentaires, nécessaires à toute personne en incapacité permanente ou temporaire pour se déplacer et accéder librement et en sécurité au cadre de vie ainsi qu’à tous les lieux, services, produits et activités. La société, en s’inscrivant dans cette démarche d’accessibilité, fait progresser également la qualité de vie de tous ses membres ».</a:t>
            </a:r>
          </a:p>
          <a:p>
            <a:pPr lvl="2"/>
            <a:endParaRPr lang="fr-FR" dirty="0"/>
          </a:p>
          <a:p>
            <a:pPr lvl="2"/>
            <a:endParaRPr lang="fr-FR" dirty="0"/>
          </a:p>
          <a:p>
            <a:pPr lvl="2"/>
            <a:endParaRPr lang="fr-FR" dirty="0"/>
          </a:p>
          <a:p>
            <a:pPr lvl="2"/>
            <a:endParaRPr lang="fr-FR" dirty="0"/>
          </a:p>
          <a:p>
            <a:pPr lvl="2"/>
            <a:endParaRPr lang="fr-FR" dirty="0"/>
          </a:p>
          <a:p>
            <a:pPr lvl="2"/>
            <a:endParaRPr lang="fr-FR" dirty="0"/>
          </a:p>
          <a:p>
            <a:pPr lvl="2"/>
            <a:r>
              <a:rPr lang="fr-FR" dirty="0"/>
              <a:t>L’accessibilité d’un organisme de formation est constituée par l’ensemble des moyens organisationnels, techniques, humains… qui peuvent être mis en œuvre pour permettre à toute personne en situation de handicap de se déplacer plus librement et d’avoir la possibilité de bénéficier pleinement de l’action formation.</a:t>
            </a:r>
          </a:p>
          <a:p>
            <a:pPr lvl="2"/>
            <a:endParaRPr lang="fr-FR" dirty="0"/>
          </a:p>
          <a:p>
            <a:pPr lvl="2"/>
            <a:endParaRPr lang="fr-FR" dirty="0"/>
          </a:p>
          <a:p>
            <a:pPr lvl="2"/>
            <a:r>
              <a:rPr lang="fr-FR" dirty="0"/>
              <a:t>Développer son accessibilité suppose pour un organisme de formation de pouvoir identifier et mettre en œuvre, a priori, les éléments de contexte favorables pour tous.</a:t>
            </a:r>
          </a:p>
          <a:p>
            <a:pPr marL="0" lvl="1" indent="0">
              <a:buNone/>
            </a:pPr>
            <a:r>
              <a:rPr lang="fr-FR" b="0" dirty="0"/>
              <a:t>Par exemple : organiser l’accueil, disposer de bureaux mobiles et inclinables, mettre à disposition des supports numériques facilement adaptables, proposer des prêts d’ordinateurs, disposer de fauteuils réglables…</a:t>
            </a:r>
          </a:p>
        </p:txBody>
      </p:sp>
      <p:cxnSp>
        <p:nvCxnSpPr>
          <p:cNvPr id="5" name="Connecteur droit 4">
            <a:extLst>
              <a:ext uri="{FF2B5EF4-FFF2-40B4-BE49-F238E27FC236}">
                <a16:creationId xmlns:a16="http://schemas.microsoft.com/office/drawing/2014/main" id="{5089FF44-1DFF-43E7-A89E-85BDA4C02D26}"/>
              </a:ext>
            </a:extLst>
          </p:cNvPr>
          <p:cNvCxnSpPr/>
          <p:nvPr/>
        </p:nvCxnSpPr>
        <p:spPr>
          <a:xfrm>
            <a:off x="539750" y="341313"/>
            <a:ext cx="6372225" cy="0"/>
          </a:xfrm>
          <a:prstGeom prst="line">
            <a:avLst/>
          </a:prstGeom>
          <a:ln w="28575" cap="rnd">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9" name="Groupe 8">
            <a:extLst>
              <a:ext uri="{FF2B5EF4-FFF2-40B4-BE49-F238E27FC236}">
                <a16:creationId xmlns:a16="http://schemas.microsoft.com/office/drawing/2014/main" id="{B1E10A6A-52CC-425F-95CB-2FFF85285B6A}"/>
              </a:ext>
            </a:extLst>
          </p:cNvPr>
          <p:cNvGrpSpPr/>
          <p:nvPr/>
        </p:nvGrpSpPr>
        <p:grpSpPr>
          <a:xfrm>
            <a:off x="2700338" y="790076"/>
            <a:ext cx="2016125" cy="846219"/>
            <a:chOff x="4859338" y="2247900"/>
            <a:chExt cx="2052637" cy="846219"/>
          </a:xfrm>
        </p:grpSpPr>
        <p:sp>
          <p:nvSpPr>
            <p:cNvPr id="6" name="Rectangle 5">
              <a:extLst>
                <a:ext uri="{FF2B5EF4-FFF2-40B4-BE49-F238E27FC236}">
                  <a16:creationId xmlns:a16="http://schemas.microsoft.com/office/drawing/2014/main" id="{3E511B30-88E5-4D0B-BC44-D53861A7C700}"/>
                </a:ext>
              </a:extLst>
            </p:cNvPr>
            <p:cNvSpPr/>
            <p:nvPr/>
          </p:nvSpPr>
          <p:spPr>
            <a:xfrm>
              <a:off x="4859338" y="2486024"/>
              <a:ext cx="2052637" cy="6080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t"/>
            <a:lstStyle/>
            <a:p>
              <a:r>
                <a:rPr lang="fr-FR" sz="1000" dirty="0">
                  <a:solidFill>
                    <a:schemeClr val="accent1"/>
                  </a:solidFill>
                </a:rPr>
                <a:t>Toute personne handicapée doit</a:t>
              </a:r>
            </a:p>
            <a:p>
              <a:r>
                <a:rPr lang="fr-FR" sz="1000" dirty="0">
                  <a:solidFill>
                    <a:schemeClr val="accent1"/>
                  </a:solidFill>
                </a:rPr>
                <a:t>pouvoir accéder aux formations</a:t>
              </a:r>
            </a:p>
            <a:p>
              <a:r>
                <a:rPr lang="fr-FR" sz="1000" dirty="0">
                  <a:solidFill>
                    <a:schemeClr val="accent1"/>
                  </a:solidFill>
                </a:rPr>
                <a:t>proposées pour tous.</a:t>
              </a:r>
            </a:p>
          </p:txBody>
        </p:sp>
        <p:sp>
          <p:nvSpPr>
            <p:cNvPr id="7" name="Rectangle 6">
              <a:extLst>
                <a:ext uri="{FF2B5EF4-FFF2-40B4-BE49-F238E27FC236}">
                  <a16:creationId xmlns:a16="http://schemas.microsoft.com/office/drawing/2014/main" id="{2EBE9887-88AB-43E9-B0CF-1A6807642628}"/>
                </a:ext>
              </a:extLst>
            </p:cNvPr>
            <p:cNvSpPr/>
            <p:nvPr/>
          </p:nvSpPr>
          <p:spPr>
            <a:xfrm>
              <a:off x="4859338" y="2247900"/>
              <a:ext cx="2052637" cy="24765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72000" tIns="0" rIns="72000" bIns="0" rtlCol="0" anchor="ctr"/>
            <a:lstStyle/>
            <a:p>
              <a:r>
                <a:rPr lang="fr-FR" sz="900" dirty="0"/>
                <a:t>ET EN FORMATION ? </a:t>
              </a:r>
            </a:p>
          </p:txBody>
        </p:sp>
      </p:grpSp>
      <p:sp>
        <p:nvSpPr>
          <p:cNvPr id="10" name="Titre 1">
            <a:extLst>
              <a:ext uri="{FF2B5EF4-FFF2-40B4-BE49-F238E27FC236}">
                <a16:creationId xmlns:a16="http://schemas.microsoft.com/office/drawing/2014/main" id="{FF7FB17A-82C6-4463-99FC-26FD7D05D8C1}"/>
              </a:ext>
            </a:extLst>
          </p:cNvPr>
          <p:cNvSpPr txBox="1">
            <a:spLocks/>
          </p:cNvSpPr>
          <p:nvPr/>
        </p:nvSpPr>
        <p:spPr>
          <a:xfrm>
            <a:off x="539750" y="4748848"/>
            <a:ext cx="6372225" cy="447676"/>
          </a:xfrm>
          <a:prstGeom prst="rect">
            <a:avLst/>
          </a:prstGeom>
        </p:spPr>
        <p:txBody>
          <a:bodyPr vert="horz" lIns="0" tIns="0" rIns="0" bIns="0" rtlCol="0" anchor="t">
            <a:noAutofit/>
          </a:bodyPr>
          <a:lstStyle>
            <a:lvl1pPr algn="l" defTabSz="567019" rtl="0" eaLnBrk="1" latinLnBrk="0" hangingPunct="1">
              <a:lnSpc>
                <a:spcPct val="80000"/>
              </a:lnSpc>
              <a:spcBef>
                <a:spcPts val="0"/>
              </a:spcBef>
              <a:buNone/>
              <a:defRPr lang="fr-FR" sz="1500" b="1" kern="1200" cap="all" baseline="0" dirty="0">
                <a:solidFill>
                  <a:schemeClr val="accent1"/>
                </a:solidFill>
                <a:latin typeface="+mn-lt"/>
                <a:ea typeface="+mn-ea"/>
                <a:cs typeface="+mn-cs"/>
              </a:defRPr>
            </a:lvl1pPr>
          </a:lstStyle>
          <a:p>
            <a:pPr>
              <a:spcAft>
                <a:spcPts val="300"/>
              </a:spcAft>
            </a:pPr>
            <a:r>
              <a:rPr lang="fr-FR" sz="1000" dirty="0"/>
              <a:t>POUR PLUS LOIN…</a:t>
            </a:r>
          </a:p>
          <a:p>
            <a:pPr>
              <a:spcAft>
                <a:spcPts val="1200"/>
              </a:spcAft>
            </a:pPr>
            <a:r>
              <a:rPr lang="fr-FR" dirty="0">
                <a:solidFill>
                  <a:schemeClr val="accent4"/>
                </a:solidFill>
              </a:rPr>
              <a:t>EN TANT QU’ORGANISME DE FORMATION : COMMENT FAIRE CONCRÈTEMENT ?</a:t>
            </a:r>
          </a:p>
        </p:txBody>
      </p:sp>
      <p:sp>
        <p:nvSpPr>
          <p:cNvPr id="11" name="Espace réservé du contenu 2">
            <a:extLst>
              <a:ext uri="{FF2B5EF4-FFF2-40B4-BE49-F238E27FC236}">
                <a16:creationId xmlns:a16="http://schemas.microsoft.com/office/drawing/2014/main" id="{2C266232-AB51-4C67-BB36-9212912CB83E}"/>
              </a:ext>
            </a:extLst>
          </p:cNvPr>
          <p:cNvSpPr txBox="1">
            <a:spLocks/>
          </p:cNvSpPr>
          <p:nvPr/>
        </p:nvSpPr>
        <p:spPr>
          <a:xfrm>
            <a:off x="565812" y="5250425"/>
            <a:ext cx="6372225" cy="4739713"/>
          </a:xfrm>
          <a:prstGeom prst="rect">
            <a:avLst/>
          </a:prstGeom>
        </p:spPr>
        <p:txBody>
          <a:bodyPr vert="horz" lIns="0" tIns="0" rIns="0" bIns="0" numCol="3" spcCol="108000" rtlCol="0">
            <a:noAutofit/>
          </a:bodyPr>
          <a:lstStyle>
            <a:lvl1pPr marL="0" indent="0" algn="l" defTabSz="567019" rtl="0" eaLnBrk="1" latinLnBrk="0" hangingPunct="1">
              <a:lnSpc>
                <a:spcPct val="100000"/>
              </a:lnSpc>
              <a:spcBef>
                <a:spcPts val="0"/>
              </a:spcBef>
              <a:spcAft>
                <a:spcPts val="300"/>
              </a:spcAft>
              <a:buFont typeface="Arial" panose="020B0604020202020204" pitchFamily="34" charset="0"/>
              <a:buNone/>
              <a:defRPr sz="1000" b="1" kern="1200">
                <a:solidFill>
                  <a:schemeClr val="tx1"/>
                </a:solidFill>
                <a:latin typeface="+mn-lt"/>
                <a:ea typeface="+mn-ea"/>
                <a:cs typeface="+mn-cs"/>
              </a:defRPr>
            </a:lvl1pPr>
            <a:lvl2pPr marL="180975" indent="-180975" algn="l" defTabSz="567019" rtl="0" eaLnBrk="1" latinLnBrk="0" hangingPunct="1">
              <a:lnSpc>
                <a:spcPct val="100000"/>
              </a:lnSpc>
              <a:spcBef>
                <a:spcPts val="0"/>
              </a:spcBef>
              <a:spcAft>
                <a:spcPts val="300"/>
              </a:spcAft>
              <a:buClr>
                <a:schemeClr val="accent4"/>
              </a:buClr>
              <a:buFont typeface="Calibri" panose="020F0502020204030204" pitchFamily="34" charset="0"/>
              <a:buChar char="→"/>
              <a:defRPr sz="1000" b="1" kern="1200">
                <a:solidFill>
                  <a:schemeClr val="accent4"/>
                </a:solidFill>
                <a:latin typeface="+mn-lt"/>
                <a:ea typeface="+mn-ea"/>
                <a:cs typeface="+mn-cs"/>
              </a:defRPr>
            </a:lvl2pPr>
            <a:lvl3pPr marL="180975" indent="-180975" algn="l" defTabSz="567019" rtl="0" eaLnBrk="1" latinLnBrk="0" hangingPunct="1">
              <a:lnSpc>
                <a:spcPct val="100000"/>
              </a:lnSpc>
              <a:spcBef>
                <a:spcPts val="0"/>
              </a:spcBef>
              <a:spcAft>
                <a:spcPts val="300"/>
              </a:spcAft>
              <a:buClr>
                <a:schemeClr val="accent4"/>
              </a:buClr>
              <a:buFont typeface="Calibri" panose="020F0502020204030204" pitchFamily="34" charset="0"/>
              <a:buChar char="→"/>
              <a:defRPr sz="1000" kern="1200">
                <a:solidFill>
                  <a:schemeClr val="tx1"/>
                </a:solidFill>
                <a:latin typeface="+mn-lt"/>
                <a:ea typeface="+mn-ea"/>
                <a:cs typeface="+mn-cs"/>
              </a:defRPr>
            </a:lvl3pPr>
            <a:lvl4pPr marL="992284" indent="-141755" algn="l" defTabSz="567019" rtl="0" eaLnBrk="1" latinLnBrk="0" hangingPunct="1">
              <a:lnSpc>
                <a:spcPct val="100000"/>
              </a:lnSpc>
              <a:spcBef>
                <a:spcPts val="0"/>
              </a:spcBef>
              <a:buFont typeface="Arial" panose="020B0604020202020204" pitchFamily="34" charset="0"/>
              <a:buChar char="•"/>
              <a:defRPr sz="1000" kern="1200">
                <a:solidFill>
                  <a:schemeClr val="tx1"/>
                </a:solidFill>
                <a:latin typeface="+mn-lt"/>
                <a:ea typeface="+mn-ea"/>
                <a:cs typeface="+mn-cs"/>
              </a:defRPr>
            </a:lvl4pPr>
            <a:lvl5pPr marL="1275794" indent="-141755" algn="l" defTabSz="567019" rtl="0" eaLnBrk="1" latinLnBrk="0" hangingPunct="1">
              <a:lnSpc>
                <a:spcPct val="100000"/>
              </a:lnSpc>
              <a:spcBef>
                <a:spcPts val="0"/>
              </a:spcBef>
              <a:buFont typeface="Arial" panose="020B0604020202020204" pitchFamily="34" charset="0"/>
              <a:buChar char="•"/>
              <a:defRPr sz="1000" kern="1200">
                <a:solidFill>
                  <a:schemeClr val="tx1"/>
                </a:solidFill>
                <a:latin typeface="+mn-lt"/>
                <a:ea typeface="+mn-ea"/>
                <a:cs typeface="+mn-cs"/>
              </a:defRPr>
            </a:lvl5pPr>
            <a:lvl6pPr marL="155930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6pPr>
            <a:lvl7pPr marL="184281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7pPr>
            <a:lvl8pPr marL="212632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8pPr>
            <a:lvl9pPr marL="2409833" indent="-141755" algn="l" defTabSz="567019" rtl="0" eaLnBrk="1" latinLnBrk="0" hangingPunct="1">
              <a:lnSpc>
                <a:spcPct val="90000"/>
              </a:lnSpc>
              <a:spcBef>
                <a:spcPts val="310"/>
              </a:spcBef>
              <a:buFont typeface="Arial" panose="020B0604020202020204" pitchFamily="34" charset="0"/>
              <a:buChar char="•"/>
              <a:defRPr sz="1116" kern="1200">
                <a:solidFill>
                  <a:schemeClr val="tx1"/>
                </a:solidFill>
                <a:latin typeface="+mn-lt"/>
                <a:ea typeface="+mn-ea"/>
                <a:cs typeface="+mn-cs"/>
              </a:defRPr>
            </a:lvl9pPr>
          </a:lstStyle>
          <a:p>
            <a:pPr marL="0" lvl="2" indent="0">
              <a:buNone/>
            </a:pPr>
            <a:r>
              <a:rPr lang="fr-FR" dirty="0"/>
              <a:t>Une situation de handicap s’exprime aux points de rencontres (et d’écarts) entre les aptitudes, les besoins d’une personne et l’environnement dans lequel elle va devoir évoluer.</a:t>
            </a:r>
          </a:p>
          <a:p>
            <a:pPr marL="0" lvl="2" indent="0">
              <a:buNone/>
            </a:pPr>
            <a:endParaRPr lang="fr-FR" dirty="0"/>
          </a:p>
          <a:p>
            <a:pPr indent="-180975"/>
            <a:r>
              <a:rPr lang="fr-FR" dirty="0"/>
              <a:t>Il s’agit donc, à la fois, d’être en mesure de :</a:t>
            </a:r>
          </a:p>
          <a:p>
            <a:pPr indent="-180975"/>
            <a:endParaRPr lang="fr-FR" dirty="0"/>
          </a:p>
          <a:p>
            <a:pPr lvl="2"/>
            <a:r>
              <a:rPr lang="fr-FR" dirty="0"/>
              <a:t>Repenser le contexte des formations proposés afin d’en garantir l’accès à tous = veiller à s’inscrire dans une démarche d’amélioration de l’accessibilité des formations dispensées</a:t>
            </a:r>
          </a:p>
          <a:p>
            <a:pPr lvl="2"/>
            <a:endParaRPr lang="fr-FR" dirty="0"/>
          </a:p>
          <a:p>
            <a:pPr lvl="2"/>
            <a:r>
              <a:rPr lang="fr-FR" dirty="0"/>
              <a:t>Répondre concrètement à des besoins plus spécifiques rencontrés = proposer des solutions de compensation du handicap dans le cadre de la formation</a:t>
            </a:r>
          </a:p>
          <a:p>
            <a:pPr lvl="2"/>
            <a:endParaRPr lang="fr-FR" dirty="0"/>
          </a:p>
          <a:p>
            <a:pPr lvl="2"/>
            <a:endParaRPr lang="fr-FR" dirty="0"/>
          </a:p>
          <a:p>
            <a:pPr lvl="2"/>
            <a:endParaRPr lang="fr-FR" dirty="0"/>
          </a:p>
          <a:p>
            <a:pPr lvl="2"/>
            <a:endParaRPr lang="fr-FR" dirty="0"/>
          </a:p>
          <a:p>
            <a:pPr lvl="2"/>
            <a:endParaRPr lang="fr-FR" dirty="0"/>
          </a:p>
          <a:p>
            <a:pPr marL="0" lvl="2" indent="0">
              <a:buNone/>
            </a:pPr>
            <a:endParaRPr lang="fr-FR" dirty="0"/>
          </a:p>
          <a:p>
            <a:pPr marL="0" lvl="1" indent="0">
              <a:buNone/>
            </a:pPr>
            <a:r>
              <a:rPr lang="fr-FR" dirty="0"/>
              <a:t>Repenser le contexte de  mes formations</a:t>
            </a:r>
          </a:p>
          <a:p>
            <a:pPr marL="0" lvl="2" indent="0">
              <a:buNone/>
            </a:pPr>
            <a:r>
              <a:rPr lang="fr-FR" dirty="0"/>
              <a:t>À partir des éléments constitutifs d’un « contexte de formation », identifier ce qui peut faire obstacle ou au contraire, ce qui peut être mis en place pour en faciliter l’accès pour tous.</a:t>
            </a:r>
          </a:p>
          <a:p>
            <a:pPr marL="0" lvl="2" indent="0">
              <a:buNone/>
            </a:pPr>
            <a:endParaRPr lang="fr-FR" dirty="0"/>
          </a:p>
          <a:p>
            <a:r>
              <a:rPr lang="fr-FR" dirty="0"/>
              <a:t>Quelques éléments d’analyse de contexte (non exhaustifs) :</a:t>
            </a:r>
          </a:p>
          <a:p>
            <a:endParaRPr lang="fr-FR" dirty="0"/>
          </a:p>
          <a:p>
            <a:pPr lvl="2"/>
            <a:r>
              <a:rPr lang="fr-FR" dirty="0"/>
              <a:t>Les caractéristiques des locaux (soumis à une règlementation spécifique).</a:t>
            </a:r>
            <a:br>
              <a:rPr lang="fr-FR" dirty="0"/>
            </a:br>
            <a:r>
              <a:rPr lang="fr-FR" dirty="0"/>
              <a:t>Mais également :</a:t>
            </a:r>
            <a:br>
              <a:rPr lang="fr-FR" dirty="0"/>
            </a:br>
            <a:endParaRPr lang="fr-FR" dirty="0"/>
          </a:p>
          <a:p>
            <a:pPr lvl="2"/>
            <a:r>
              <a:rPr lang="fr-FR" dirty="0"/>
              <a:t>L’organisation du centre de formation : ressources humaines : direction engagée ? présence d’un référent  handicap identifié, formé, reconnu ? </a:t>
            </a:r>
            <a:br>
              <a:rPr lang="fr-FR" dirty="0"/>
            </a:br>
            <a:endParaRPr lang="fr-FR" dirty="0"/>
          </a:p>
          <a:p>
            <a:pPr lvl="2"/>
            <a:r>
              <a:rPr lang="fr-FR" dirty="0"/>
              <a:t>La démarche d’accueil du public :  favorise-t-elle une identification des personnes handicapées ? le recueil d’indices de risques d’écart entre les contraintes de la formation et la personne handicapée ? les liens avec des partenaires externes ?</a:t>
            </a:r>
          </a:p>
          <a:p>
            <a:pPr lvl="2"/>
            <a:r>
              <a:rPr lang="fr-FR" dirty="0"/>
              <a:t>L’approche pédagogique : encourage-t-elle des méthodes et pratiques pédagogiques diversifiées, individualisées ? des supports pédagogiques disponibles, facilement adaptables ?</a:t>
            </a:r>
            <a:br>
              <a:rPr lang="fr-FR" dirty="0"/>
            </a:br>
            <a:endParaRPr lang="fr-FR" dirty="0"/>
          </a:p>
          <a:p>
            <a:pPr lvl="2"/>
            <a:r>
              <a:rPr lang="fr-FR" dirty="0"/>
              <a:t>Les temps d’immersion en entreprise (le cas échéant) : font-ils l’objet d’une préparation individualisée ? Permettent-il d’anticiper des besoins d’aménagement ou de prise en compte du handicap en entreprise ?</a:t>
            </a:r>
            <a:br>
              <a:rPr lang="fr-FR" dirty="0"/>
            </a:br>
            <a:r>
              <a:rPr lang="fr-FR" dirty="0"/>
              <a:t> </a:t>
            </a:r>
          </a:p>
          <a:p>
            <a:pPr lvl="2"/>
            <a:r>
              <a:rPr lang="fr-FR" dirty="0"/>
              <a:t>Les temps de sélection et de validation des épreuves : peuvent-ils être aménagés ? les conditions d’aménagements des épreuves sont-elles connues ? pratiquées ?</a:t>
            </a:r>
            <a:br>
              <a:rPr lang="fr-FR" dirty="0"/>
            </a:br>
            <a:endParaRPr lang="fr-FR" dirty="0"/>
          </a:p>
          <a:p>
            <a:pPr lvl="2"/>
            <a:r>
              <a:rPr lang="fr-FR" dirty="0"/>
              <a:t>Les liens avec l’environnement externe : connaissance des appuis possibles extérieurs ? niveau de mobilisation de ces appuis ? temporalité ?</a:t>
            </a:r>
          </a:p>
        </p:txBody>
      </p:sp>
      <p:sp>
        <p:nvSpPr>
          <p:cNvPr id="16" name="Espace réservé du numéro de diapositive 15">
            <a:extLst>
              <a:ext uri="{FF2B5EF4-FFF2-40B4-BE49-F238E27FC236}">
                <a16:creationId xmlns:a16="http://schemas.microsoft.com/office/drawing/2014/main" id="{B0B69497-BF5F-493F-A79A-41A8089C6EB1}"/>
              </a:ext>
            </a:extLst>
          </p:cNvPr>
          <p:cNvSpPr>
            <a:spLocks noGrp="1"/>
          </p:cNvSpPr>
          <p:nvPr>
            <p:ph type="sldNum" sz="quarter" idx="12"/>
          </p:nvPr>
        </p:nvSpPr>
        <p:spPr>
          <a:xfrm>
            <a:off x="5339020" y="11450051"/>
            <a:ext cx="1763622" cy="220041"/>
          </a:xfrm>
        </p:spPr>
        <p:txBody>
          <a:bodyPr/>
          <a:lstStyle/>
          <a:p>
            <a:fld id="{0D1376BF-DE4D-4B91-9531-AD8099962EB9}" type="slidenum">
              <a:rPr lang="fr-FR" smtClean="0"/>
              <a:t>2</a:t>
            </a:fld>
            <a:endParaRPr lang="fr-FR"/>
          </a:p>
        </p:txBody>
      </p:sp>
      <p:grpSp>
        <p:nvGrpSpPr>
          <p:cNvPr id="26" name="Groupe 25">
            <a:extLst>
              <a:ext uri="{FF2B5EF4-FFF2-40B4-BE49-F238E27FC236}">
                <a16:creationId xmlns:a16="http://schemas.microsoft.com/office/drawing/2014/main" id="{753CD88E-E30C-4E67-8103-52D0B7726270}"/>
              </a:ext>
            </a:extLst>
          </p:cNvPr>
          <p:cNvGrpSpPr/>
          <p:nvPr/>
        </p:nvGrpSpPr>
        <p:grpSpPr>
          <a:xfrm>
            <a:off x="539750" y="4163440"/>
            <a:ext cx="6372225" cy="458471"/>
            <a:chOff x="539750" y="4026960"/>
            <a:chExt cx="6372225" cy="458471"/>
          </a:xfrm>
        </p:grpSpPr>
        <p:grpSp>
          <p:nvGrpSpPr>
            <p:cNvPr id="24" name="Groupe 23">
              <a:extLst>
                <a:ext uri="{FF2B5EF4-FFF2-40B4-BE49-F238E27FC236}">
                  <a16:creationId xmlns:a16="http://schemas.microsoft.com/office/drawing/2014/main" id="{E76122EC-7898-46F3-814D-1E54D96162EA}"/>
                </a:ext>
              </a:extLst>
            </p:cNvPr>
            <p:cNvGrpSpPr/>
            <p:nvPr/>
          </p:nvGrpSpPr>
          <p:grpSpPr>
            <a:xfrm>
              <a:off x="539750" y="4136231"/>
              <a:ext cx="6372225" cy="349200"/>
              <a:chOff x="539750" y="4136231"/>
              <a:chExt cx="6372225" cy="349200"/>
            </a:xfrm>
          </p:grpSpPr>
          <p:cxnSp>
            <p:nvCxnSpPr>
              <p:cNvPr id="12" name="Connecteur droit 11">
                <a:extLst>
                  <a:ext uri="{FF2B5EF4-FFF2-40B4-BE49-F238E27FC236}">
                    <a16:creationId xmlns:a16="http://schemas.microsoft.com/office/drawing/2014/main" id="{454B2A35-1542-498B-AEEA-09C4A597E1B4}"/>
                  </a:ext>
                </a:extLst>
              </p:cNvPr>
              <p:cNvCxnSpPr/>
              <p:nvPr/>
            </p:nvCxnSpPr>
            <p:spPr>
              <a:xfrm>
                <a:off x="539750" y="4484186"/>
                <a:ext cx="6372225" cy="0"/>
              </a:xfrm>
              <a:prstGeom prst="line">
                <a:avLst/>
              </a:prstGeom>
              <a:ln w="28575" cap="rnd">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Connecteur droit 18">
                <a:extLst>
                  <a:ext uri="{FF2B5EF4-FFF2-40B4-BE49-F238E27FC236}">
                    <a16:creationId xmlns:a16="http://schemas.microsoft.com/office/drawing/2014/main" id="{3752F3D6-4D53-427A-9ED6-1E47087FFEB4}"/>
                  </a:ext>
                </a:extLst>
              </p:cNvPr>
              <p:cNvCxnSpPr>
                <a:cxnSpLocks/>
              </p:cNvCxnSpPr>
              <p:nvPr/>
            </p:nvCxnSpPr>
            <p:spPr>
              <a:xfrm flipV="1">
                <a:off x="539750" y="4352695"/>
                <a:ext cx="160798" cy="132736"/>
              </a:xfrm>
              <a:prstGeom prst="line">
                <a:avLst/>
              </a:prstGeom>
              <a:ln w="28575"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23" name="Ellipse 22">
                <a:extLst>
                  <a:ext uri="{FF2B5EF4-FFF2-40B4-BE49-F238E27FC236}">
                    <a16:creationId xmlns:a16="http://schemas.microsoft.com/office/drawing/2014/main" id="{BFE84457-04D9-4B99-91A2-750957BF80E1}"/>
                  </a:ext>
                </a:extLst>
              </p:cNvPr>
              <p:cNvSpPr/>
              <p:nvPr/>
            </p:nvSpPr>
            <p:spPr>
              <a:xfrm>
                <a:off x="680039" y="4136231"/>
                <a:ext cx="250723" cy="250723"/>
              </a:xfrm>
              <a:prstGeom prst="ellipse">
                <a:avLst/>
              </a:prstGeom>
              <a:ln w="28575" cap="rnd">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sp>
          <p:nvSpPr>
            <p:cNvPr id="25" name="ZoneTexte 24">
              <a:extLst>
                <a:ext uri="{FF2B5EF4-FFF2-40B4-BE49-F238E27FC236}">
                  <a16:creationId xmlns:a16="http://schemas.microsoft.com/office/drawing/2014/main" id="{2E15B408-D2B3-4560-A5FB-103AC702CEF7}"/>
                </a:ext>
              </a:extLst>
            </p:cNvPr>
            <p:cNvSpPr txBox="1"/>
            <p:nvPr/>
          </p:nvSpPr>
          <p:spPr>
            <a:xfrm>
              <a:off x="642938" y="4026960"/>
              <a:ext cx="332142" cy="446276"/>
            </a:xfrm>
            <a:prstGeom prst="rect">
              <a:avLst/>
            </a:prstGeom>
            <a:noFill/>
          </p:spPr>
          <p:txBody>
            <a:bodyPr wrap="none" rtlCol="0">
              <a:spAutoFit/>
            </a:bodyPr>
            <a:lstStyle/>
            <a:p>
              <a:r>
                <a:rPr lang="fr-FR" sz="2300" dirty="0">
                  <a:solidFill>
                    <a:schemeClr val="accent1"/>
                  </a:solidFill>
                </a:rPr>
                <a:t>+</a:t>
              </a:r>
            </a:p>
          </p:txBody>
        </p:sp>
      </p:grpSp>
    </p:spTree>
    <p:extLst>
      <p:ext uri="{BB962C8B-B14F-4D97-AF65-F5344CB8AC3E}">
        <p14:creationId xmlns:p14="http://schemas.microsoft.com/office/powerpoint/2010/main" val="1668839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9D70AC-8115-4A82-A995-7EFEBCBA6BC5}"/>
              </a:ext>
            </a:extLst>
          </p:cNvPr>
          <p:cNvSpPr>
            <a:spLocks noGrp="1"/>
          </p:cNvSpPr>
          <p:nvPr>
            <p:ph type="title"/>
          </p:nvPr>
        </p:nvSpPr>
        <p:spPr/>
        <p:txBody>
          <a:bodyPr/>
          <a:lstStyle/>
          <a:p>
            <a:r>
              <a:rPr lang="fr-FR" dirty="0"/>
              <a:t>Titre</a:t>
            </a:r>
          </a:p>
        </p:txBody>
      </p:sp>
      <p:sp>
        <p:nvSpPr>
          <p:cNvPr id="3" name="Espace réservé du contenu 2">
            <a:extLst>
              <a:ext uri="{FF2B5EF4-FFF2-40B4-BE49-F238E27FC236}">
                <a16:creationId xmlns:a16="http://schemas.microsoft.com/office/drawing/2014/main" id="{C7534E5B-530E-4AB0-9765-3EB5D69DDB29}"/>
              </a:ext>
            </a:extLst>
          </p:cNvPr>
          <p:cNvSpPr>
            <a:spLocks noGrp="1"/>
          </p:cNvSpPr>
          <p:nvPr>
            <p:ph idx="1"/>
          </p:nvPr>
        </p:nvSpPr>
        <p:spPr/>
        <p:txBody>
          <a:bodyPr/>
          <a:lstStyle/>
          <a:p>
            <a:r>
              <a:rPr lang="fr-FR" dirty="0"/>
              <a:t>Style introduction</a:t>
            </a:r>
          </a:p>
        </p:txBody>
      </p:sp>
      <p:sp>
        <p:nvSpPr>
          <p:cNvPr id="4" name="Espace réservé du contenu 3">
            <a:extLst>
              <a:ext uri="{FF2B5EF4-FFF2-40B4-BE49-F238E27FC236}">
                <a16:creationId xmlns:a16="http://schemas.microsoft.com/office/drawing/2014/main" id="{A2379FB4-783C-4E4C-A9D0-2238F0005E08}"/>
              </a:ext>
            </a:extLst>
          </p:cNvPr>
          <p:cNvSpPr>
            <a:spLocks noGrp="1"/>
          </p:cNvSpPr>
          <p:nvPr>
            <p:ph idx="13"/>
          </p:nvPr>
        </p:nvSpPr>
        <p:spPr/>
        <p:txBody>
          <a:bodyPr/>
          <a:lstStyle/>
          <a:p>
            <a:r>
              <a:rPr lang="fr-FR" dirty="0"/>
              <a:t>Niveau 1</a:t>
            </a:r>
          </a:p>
          <a:p>
            <a:pPr lvl="1"/>
            <a:r>
              <a:rPr lang="fr-FR" dirty="0"/>
              <a:t>Niveau 2</a:t>
            </a:r>
          </a:p>
          <a:p>
            <a:pPr lvl="2"/>
            <a:r>
              <a:rPr lang="fr-FR" dirty="0"/>
              <a:t>Niveau 3</a:t>
            </a:r>
          </a:p>
        </p:txBody>
      </p:sp>
      <p:sp>
        <p:nvSpPr>
          <p:cNvPr id="5" name="Espace réservé du texte 4">
            <a:extLst>
              <a:ext uri="{FF2B5EF4-FFF2-40B4-BE49-F238E27FC236}">
                <a16:creationId xmlns:a16="http://schemas.microsoft.com/office/drawing/2014/main" id="{C7C905DF-59F9-4133-8056-0D853A6345FB}"/>
              </a:ext>
            </a:extLst>
          </p:cNvPr>
          <p:cNvSpPr>
            <a:spLocks noGrp="1"/>
          </p:cNvSpPr>
          <p:nvPr>
            <p:ph type="body" sz="quarter" idx="14"/>
          </p:nvPr>
        </p:nvSpPr>
        <p:spPr/>
        <p:txBody>
          <a:bodyPr/>
          <a:lstStyle/>
          <a:p>
            <a:r>
              <a:rPr lang="fr-FR" dirty="0"/>
              <a:t>Titre</a:t>
            </a:r>
          </a:p>
        </p:txBody>
      </p:sp>
    </p:spTree>
    <p:extLst>
      <p:ext uri="{BB962C8B-B14F-4D97-AF65-F5344CB8AC3E}">
        <p14:creationId xmlns:p14="http://schemas.microsoft.com/office/powerpoint/2010/main" val="13156808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FDC879-2E32-4237-9F17-7E5F74F45D05}"/>
              </a:ext>
            </a:extLst>
          </p:cNvPr>
          <p:cNvSpPr>
            <a:spLocks noGrp="1"/>
          </p:cNvSpPr>
          <p:nvPr>
            <p:ph type="title"/>
          </p:nvPr>
        </p:nvSpPr>
        <p:spPr/>
        <p:txBody>
          <a:bodyPr/>
          <a:lstStyle/>
          <a:p>
            <a:r>
              <a:rPr lang="fr-FR" dirty="0"/>
              <a:t>Titre</a:t>
            </a:r>
          </a:p>
        </p:txBody>
      </p:sp>
      <p:sp>
        <p:nvSpPr>
          <p:cNvPr id="3" name="Espace réservé du contenu 2">
            <a:extLst>
              <a:ext uri="{FF2B5EF4-FFF2-40B4-BE49-F238E27FC236}">
                <a16:creationId xmlns:a16="http://schemas.microsoft.com/office/drawing/2014/main" id="{CCE7C15D-7063-4646-9112-A9317C375916}"/>
              </a:ext>
            </a:extLst>
          </p:cNvPr>
          <p:cNvSpPr>
            <a:spLocks noGrp="1"/>
          </p:cNvSpPr>
          <p:nvPr>
            <p:ph idx="13"/>
          </p:nvPr>
        </p:nvSpPr>
        <p:spPr/>
        <p:txBody>
          <a:bodyPr/>
          <a:lstStyle/>
          <a:p>
            <a:r>
              <a:rPr lang="fr-FR" dirty="0"/>
              <a:t>Niveau 1</a:t>
            </a:r>
          </a:p>
          <a:p>
            <a:pPr lvl="1"/>
            <a:r>
              <a:rPr lang="fr-FR" dirty="0"/>
              <a:t>Niveau 2</a:t>
            </a:r>
          </a:p>
          <a:p>
            <a:pPr lvl="2"/>
            <a:r>
              <a:rPr lang="fr-FR" dirty="0"/>
              <a:t>Niveau 3</a:t>
            </a:r>
          </a:p>
        </p:txBody>
      </p:sp>
      <p:sp>
        <p:nvSpPr>
          <p:cNvPr id="4" name="Espace réservé du contenu 3">
            <a:extLst>
              <a:ext uri="{FF2B5EF4-FFF2-40B4-BE49-F238E27FC236}">
                <a16:creationId xmlns:a16="http://schemas.microsoft.com/office/drawing/2014/main" id="{96401E6C-937E-40D6-B93F-0184868F9585}"/>
              </a:ext>
            </a:extLst>
          </p:cNvPr>
          <p:cNvSpPr>
            <a:spLocks noGrp="1"/>
          </p:cNvSpPr>
          <p:nvPr>
            <p:ph idx="14"/>
          </p:nvPr>
        </p:nvSpPr>
        <p:spPr/>
        <p:txBody>
          <a:bodyPr/>
          <a:lstStyle/>
          <a:p>
            <a:r>
              <a:rPr lang="fr-FR" dirty="0"/>
              <a:t>Niveau 1</a:t>
            </a:r>
          </a:p>
          <a:p>
            <a:pPr lvl="1"/>
            <a:r>
              <a:rPr lang="fr-FR" dirty="0"/>
              <a:t>Niveau 2</a:t>
            </a:r>
          </a:p>
          <a:p>
            <a:pPr lvl="2"/>
            <a:r>
              <a:rPr lang="fr-FR" dirty="0"/>
              <a:t>Niveau 3</a:t>
            </a:r>
          </a:p>
        </p:txBody>
      </p:sp>
      <p:sp>
        <p:nvSpPr>
          <p:cNvPr id="5" name="Espace réservé du texte 4">
            <a:extLst>
              <a:ext uri="{FF2B5EF4-FFF2-40B4-BE49-F238E27FC236}">
                <a16:creationId xmlns:a16="http://schemas.microsoft.com/office/drawing/2014/main" id="{454A1704-F4C2-4854-90FC-B5767A25C4C9}"/>
              </a:ext>
            </a:extLst>
          </p:cNvPr>
          <p:cNvSpPr>
            <a:spLocks noGrp="1"/>
          </p:cNvSpPr>
          <p:nvPr>
            <p:ph type="body" sz="quarter" idx="15"/>
          </p:nvPr>
        </p:nvSpPr>
        <p:spPr/>
        <p:txBody>
          <a:bodyPr/>
          <a:lstStyle/>
          <a:p>
            <a:r>
              <a:rPr lang="fr-FR" dirty="0"/>
              <a:t>Titre</a:t>
            </a:r>
          </a:p>
        </p:txBody>
      </p:sp>
    </p:spTree>
    <p:extLst>
      <p:ext uri="{BB962C8B-B14F-4D97-AF65-F5344CB8AC3E}">
        <p14:creationId xmlns:p14="http://schemas.microsoft.com/office/powerpoint/2010/main" val="536673577"/>
      </p:ext>
    </p:extLst>
  </p:cSld>
  <p:clrMapOvr>
    <a:masterClrMapping/>
  </p:clrMapOvr>
</p:sld>
</file>

<file path=ppt/theme/theme1.xml><?xml version="1.0" encoding="utf-8"?>
<a:theme xmlns:a="http://schemas.openxmlformats.org/drawingml/2006/main" name="Thème Office">
  <a:themeElements>
    <a:clrScheme name="Personnalisé 106">
      <a:dk1>
        <a:sysClr val="windowText" lastClr="000000"/>
      </a:dk1>
      <a:lt1>
        <a:sysClr val="window" lastClr="FFFFFF"/>
      </a:lt1>
      <a:dk2>
        <a:srgbClr val="44546A"/>
      </a:dk2>
      <a:lt2>
        <a:srgbClr val="E7E6E6"/>
      </a:lt2>
      <a:accent1>
        <a:srgbClr val="8F205E"/>
      </a:accent1>
      <a:accent2>
        <a:srgbClr val="F25C19"/>
      </a:accent2>
      <a:accent3>
        <a:srgbClr val="440058"/>
      </a:accent3>
      <a:accent4>
        <a:srgbClr val="B67A8E"/>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Afges2</Template>
  <TotalTime>1155</TotalTime>
  <Words>397</Words>
  <Application>Microsoft Office PowerPoint</Application>
  <PresentationFormat>Personnalisé</PresentationFormat>
  <Paragraphs>89</Paragraphs>
  <Slides>4</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4</vt:i4>
      </vt:variant>
    </vt:vector>
  </HeadingPairs>
  <TitlesOfParts>
    <vt:vector size="7" baseType="lpstr">
      <vt:lpstr>Arial</vt:lpstr>
      <vt:lpstr>Calibri</vt:lpstr>
      <vt:lpstr>Thème Office</vt:lpstr>
      <vt:lpstr>Accessibilité et compensation  du handicap en formation</vt:lpstr>
      <vt:lpstr>ACCESSIBILITE POUR TOUS : UN DEVOIR DE SOCIÉTÉ</vt:lpstr>
      <vt:lpstr>Titre</vt:lpstr>
      <vt:lpstr>Titre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Romain Canonge</dc:creator>
  <cp:lastModifiedBy>Romain Canonge</cp:lastModifiedBy>
  <cp:revision>34</cp:revision>
  <dcterms:created xsi:type="dcterms:W3CDTF">2019-09-03T14:08:32Z</dcterms:created>
  <dcterms:modified xsi:type="dcterms:W3CDTF">2019-09-04T09:24:15Z</dcterms:modified>
</cp:coreProperties>
</file>