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16" d="100"/>
          <a:sy n="116" d="100"/>
        </p:scale>
        <p:origin x="31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EB340-9246-47AD-8661-DB5ABAB549E7}" type="datetimeFigureOut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A8EDF-EC66-4B53-826F-D38D556EEC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5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raphique 52">
            <a:extLst>
              <a:ext uri="{FF2B5EF4-FFF2-40B4-BE49-F238E27FC236}">
                <a16:creationId xmlns:a16="http://schemas.microsoft.com/office/drawing/2014/main" id="{821195D6-62D8-671B-7903-7DA4EACB93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68207" y="6141435"/>
            <a:ext cx="1868490" cy="452054"/>
          </a:xfrm>
          <a:prstGeom prst="rect">
            <a:avLst/>
          </a:prstGeom>
        </p:spPr>
      </p:pic>
      <p:pic>
        <p:nvPicPr>
          <p:cNvPr id="51" name="Graphique 50">
            <a:extLst>
              <a:ext uri="{FF2B5EF4-FFF2-40B4-BE49-F238E27FC236}">
                <a16:creationId xmlns:a16="http://schemas.microsoft.com/office/drawing/2014/main" id="{607E2957-B248-95DC-0117-DBB2FFFDE9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9922" y="6065394"/>
            <a:ext cx="1934674" cy="604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554F3A4-618F-9AF1-AF48-CE927D048532}"/>
              </a:ext>
            </a:extLst>
          </p:cNvPr>
          <p:cNvSpPr/>
          <p:nvPr userDrawn="1"/>
        </p:nvSpPr>
        <p:spPr>
          <a:xfrm>
            <a:off x="0" y="0"/>
            <a:ext cx="12192000" cy="58635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04C75CD-4EDF-8A06-2245-8F5115123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258494"/>
            <a:ext cx="11559540" cy="3228609"/>
          </a:xfrm>
        </p:spPr>
        <p:txBody>
          <a:bodyPr lIns="0" tIns="0" rIns="0" bIns="0" anchor="t">
            <a:norm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9068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9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210" userDrawn="1">
          <p15:clr>
            <a:srgbClr val="FBAE40"/>
          </p15:clr>
        </p15:guide>
        <p15:guide id="4" pos="2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127" y="1371600"/>
            <a:ext cx="3408801" cy="46829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9" name="Espace réservé pour une image  11">
            <a:extLst>
              <a:ext uri="{FF2B5EF4-FFF2-40B4-BE49-F238E27FC236}">
                <a16:creationId xmlns:a16="http://schemas.microsoft.com/office/drawing/2014/main" id="{169A0C1E-879D-2456-318B-499845CCD02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703928" y="1371600"/>
            <a:ext cx="5373645" cy="468292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3" name="Espace réservé du texte 9">
            <a:extLst>
              <a:ext uri="{FF2B5EF4-FFF2-40B4-BE49-F238E27FC236}">
                <a16:creationId xmlns:a16="http://schemas.microsoft.com/office/drawing/2014/main" id="{0DD86DFF-1F45-8247-7D77-54DC828917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234902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127" y="1371600"/>
            <a:ext cx="3408801" cy="45053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0" name="Espace réservé pour une image  11">
            <a:extLst>
              <a:ext uri="{FF2B5EF4-FFF2-40B4-BE49-F238E27FC236}">
                <a16:creationId xmlns:a16="http://schemas.microsoft.com/office/drawing/2014/main" id="{299CDC79-C16A-80A2-86B5-13097144639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86062" y="1371600"/>
            <a:ext cx="4391511" cy="225146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5" name="Espace réservé pour une image  11">
            <a:extLst>
              <a:ext uri="{FF2B5EF4-FFF2-40B4-BE49-F238E27FC236}">
                <a16:creationId xmlns:a16="http://schemas.microsoft.com/office/drawing/2014/main" id="{E9C4E88C-41C8-9446-3DB1-445C29B24DF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86062" y="3801708"/>
            <a:ext cx="4391511" cy="225146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6" name="Espace réservé du texte 9">
            <a:extLst>
              <a:ext uri="{FF2B5EF4-FFF2-40B4-BE49-F238E27FC236}">
                <a16:creationId xmlns:a16="http://schemas.microsoft.com/office/drawing/2014/main" id="{0FB9F955-76CE-0810-34D9-835548F73B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3210808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3A4497-516B-8F86-759C-EDC3A5E2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7A6F9F-CED9-946A-190A-8BB478EC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05A7-0CF2-421E-86FB-B72F333AF6EE}" type="datetime1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C2D790-3CC5-E486-7242-9468D781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A3ED75-E30C-2E53-1D5E-63A128AE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2FB36FAE-5D96-44D5-631D-8B9B838F92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A0ECB16-AB24-E1F7-AC24-7A42335F2006}"/>
              </a:ext>
            </a:extLst>
          </p:cNvPr>
          <p:cNvCxnSpPr>
            <a:cxnSpLocks/>
          </p:cNvCxnSpPr>
          <p:nvPr userDrawn="1"/>
        </p:nvCxnSpPr>
        <p:spPr>
          <a:xfrm>
            <a:off x="2115127" y="1410277"/>
            <a:ext cx="347287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A4FA725-37B9-DF15-2AB3-640250415883}"/>
              </a:ext>
            </a:extLst>
          </p:cNvPr>
          <p:cNvCxnSpPr>
            <a:cxnSpLocks/>
          </p:cNvCxnSpPr>
          <p:nvPr userDrawn="1"/>
        </p:nvCxnSpPr>
        <p:spPr>
          <a:xfrm>
            <a:off x="6616700" y="1410277"/>
            <a:ext cx="1282700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280DD1E-F808-FDE5-5641-31690EEDD083}"/>
              </a:ext>
            </a:extLst>
          </p:cNvPr>
          <p:cNvCxnSpPr>
            <a:cxnSpLocks/>
          </p:cNvCxnSpPr>
          <p:nvPr userDrawn="1"/>
        </p:nvCxnSpPr>
        <p:spPr>
          <a:xfrm>
            <a:off x="8032750" y="1410277"/>
            <a:ext cx="1282700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80C1B461-2ADA-A234-B487-8AEBEFC2A8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14550" y="1481137"/>
            <a:ext cx="3473450" cy="4395788"/>
          </a:xfrm>
        </p:spPr>
        <p:txBody>
          <a:bodyPr/>
          <a:lstStyle>
            <a:lvl1pPr>
              <a:spcBef>
                <a:spcPts val="600"/>
              </a:spcBef>
              <a:defRPr sz="48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XX XXX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4C1E28D5-D50A-3E2C-4C84-A06A38D2BC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16700" y="1651648"/>
            <a:ext cx="1282700" cy="4225278"/>
          </a:xfrm>
        </p:spPr>
        <p:txBody>
          <a:bodyPr/>
          <a:lstStyle>
            <a:lvl1pPr>
              <a:spcBef>
                <a:spcPts val="600"/>
              </a:spcBef>
              <a:defRPr sz="1200">
                <a:solidFill>
                  <a:schemeClr val="bg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Chiffre 1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8" name="Espace réservé du texte 15">
            <a:extLst>
              <a:ext uri="{FF2B5EF4-FFF2-40B4-BE49-F238E27FC236}">
                <a16:creationId xmlns:a16="http://schemas.microsoft.com/office/drawing/2014/main" id="{B6E34830-83B6-0357-CBD8-815CB18060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2750" y="1651648"/>
            <a:ext cx="1282700" cy="4225278"/>
          </a:xfrm>
        </p:spPr>
        <p:txBody>
          <a:bodyPr/>
          <a:lstStyle>
            <a:lvl1pPr>
              <a:spcBef>
                <a:spcPts val="600"/>
              </a:spcBef>
              <a:defRPr sz="1200">
                <a:solidFill>
                  <a:schemeClr val="bg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Chiffre 1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9" name="Espace réservé du texte 9">
            <a:extLst>
              <a:ext uri="{FF2B5EF4-FFF2-40B4-BE49-F238E27FC236}">
                <a16:creationId xmlns:a16="http://schemas.microsoft.com/office/drawing/2014/main" id="{2E330E8A-2DFE-C9CA-426A-BF51D406087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243672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6E680EA-200E-13E9-2DD6-638E3E3B0A99}"/>
              </a:ext>
            </a:extLst>
          </p:cNvPr>
          <p:cNvCxnSpPr>
            <a:cxnSpLocks/>
          </p:cNvCxnSpPr>
          <p:nvPr userDrawn="1"/>
        </p:nvCxnSpPr>
        <p:spPr>
          <a:xfrm>
            <a:off x="6616700" y="1410277"/>
            <a:ext cx="2698750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B53A4497-516B-8F86-759C-EDC3A5E2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7A6F9F-CED9-946A-190A-8BB478EC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05A7-0CF2-421E-86FB-B72F333AF6EE}" type="datetime1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C2D790-3CC5-E486-7242-9468D781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A3ED75-E30C-2E53-1D5E-63A128AE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2FB36FAE-5D96-44D5-631D-8B9B838F92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A0ECB16-AB24-E1F7-AC24-7A42335F2006}"/>
              </a:ext>
            </a:extLst>
          </p:cNvPr>
          <p:cNvCxnSpPr>
            <a:cxnSpLocks/>
          </p:cNvCxnSpPr>
          <p:nvPr userDrawn="1"/>
        </p:nvCxnSpPr>
        <p:spPr>
          <a:xfrm>
            <a:off x="2114550" y="1410277"/>
            <a:ext cx="347287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80C1B461-2ADA-A234-B487-8AEBEFC2A8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14550" y="1481137"/>
            <a:ext cx="3473450" cy="2269595"/>
          </a:xfrm>
        </p:spPr>
        <p:txBody>
          <a:bodyPr/>
          <a:lstStyle>
            <a:lvl1pPr>
              <a:spcBef>
                <a:spcPts val="600"/>
              </a:spcBef>
              <a:defRPr sz="48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XX XXX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4C1E28D5-D50A-3E2C-4C84-A06A38D2BC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14550" y="4165916"/>
            <a:ext cx="1675822" cy="1711009"/>
          </a:xfrm>
        </p:spPr>
        <p:txBody>
          <a:bodyPr/>
          <a:lstStyle>
            <a:lvl1pPr>
              <a:spcBef>
                <a:spcPts val="600"/>
              </a:spcBef>
              <a:defRPr sz="1200">
                <a:solidFill>
                  <a:schemeClr val="bg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Chiffre 1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8" name="Espace réservé du texte 15">
            <a:extLst>
              <a:ext uri="{FF2B5EF4-FFF2-40B4-BE49-F238E27FC236}">
                <a16:creationId xmlns:a16="http://schemas.microsoft.com/office/drawing/2014/main" id="{B6E34830-83B6-0357-CBD8-815CB18060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11600" y="4165916"/>
            <a:ext cx="1675823" cy="1711009"/>
          </a:xfrm>
        </p:spPr>
        <p:txBody>
          <a:bodyPr/>
          <a:lstStyle>
            <a:lvl1pPr>
              <a:spcBef>
                <a:spcPts val="600"/>
              </a:spcBef>
              <a:defRPr sz="1200">
                <a:solidFill>
                  <a:schemeClr val="bg2"/>
                </a:solidFill>
              </a:defRPr>
            </a:lvl1pPr>
            <a:lvl2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Chiffre 1</a:t>
            </a:r>
          </a:p>
          <a:p>
            <a:pPr lvl="1"/>
            <a:r>
              <a:rPr lang="fr-FR" dirty="0"/>
              <a:t>Deuxième niveau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28E7956-99CB-D9AB-67BD-D1A299C0FA61}"/>
              </a:ext>
            </a:extLst>
          </p:cNvPr>
          <p:cNvCxnSpPr>
            <a:cxnSpLocks/>
          </p:cNvCxnSpPr>
          <p:nvPr userDrawn="1"/>
        </p:nvCxnSpPr>
        <p:spPr>
          <a:xfrm>
            <a:off x="2114550" y="4009544"/>
            <a:ext cx="347287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24F1CC6-EDBC-1810-5580-95AC2FD5B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16700" y="1651001"/>
            <a:ext cx="2698750" cy="4225923"/>
          </a:xfrm>
        </p:spPr>
        <p:txBody>
          <a:bodyPr/>
          <a:lstStyle>
            <a:lvl1pPr>
              <a:defRPr sz="1200" b="1"/>
            </a:lvl1pPr>
            <a:lvl2pPr>
              <a:spcBef>
                <a:spcPts val="600"/>
              </a:spcBef>
              <a:defRPr sz="1000" b="0">
                <a:solidFill>
                  <a:schemeClr val="tx1"/>
                </a:solidFill>
              </a:defRPr>
            </a:lvl2pPr>
            <a:lvl3pPr marL="93663" indent="-93663">
              <a:buClr>
                <a:schemeClr val="bg2"/>
              </a:buClr>
              <a:buFont typeface="Symbol" panose="05050102010706020507" pitchFamily="18" charset="2"/>
              <a:buChar char="·"/>
              <a:defRPr/>
            </a:lvl3pPr>
            <a:lvl4pPr marL="177800" indent="-92075">
              <a:defRPr/>
            </a:lvl4pPr>
            <a:lvl5pPr marL="271463" indent="-84138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0" name="Espace réservé du texte 9">
            <a:extLst>
              <a:ext uri="{FF2B5EF4-FFF2-40B4-BE49-F238E27FC236}">
                <a16:creationId xmlns:a16="http://schemas.microsoft.com/office/drawing/2014/main" id="{D02C003E-66F1-394F-E225-433C0A28D3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2725341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3A4497-516B-8F86-759C-EDC3A5E2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7A6F9F-CED9-946A-190A-8BB478EC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05A7-0CF2-421E-86FB-B72F333AF6EE}" type="datetime1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C2D790-3CC5-E486-7242-9468D781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A3ED75-E30C-2E53-1D5E-63A128AE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2FB36FAE-5D96-44D5-631D-8B9B838F92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738596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B08F1AF-D7BE-E116-E882-0BC1517C4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843F-11EA-43A9-9A32-04FAA263A385}" type="datetime1">
              <a:rPr lang="fr-FR" smtClean="0"/>
              <a:t>24/01/2023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2BC5E-18D1-A39F-20D3-2E522DD29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A6995EA-AFF4-1C22-45F3-C22E5C1A7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590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2A6D2-E43C-796C-F2A1-8CEBAE7A0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E0DA70-0CEB-D36C-6F9F-BF511087F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BA92C0-0EFA-A9DD-62BD-6A6DA809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48B9-1CC2-4006-976F-D344C7C720D6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06343-6E0B-F6B6-2233-DD88DD34F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3B89B6-A214-145E-0D23-3B82111E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63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BB0DA8-5327-2A08-39F3-E289D876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5EF2DD-B2EE-48DE-83F8-33421484C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17A3EC-1789-F782-B9C8-29B97F255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0820B4-F3FB-0921-D1D4-E575EA54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53ECD-05E0-494B-9AE9-C822863D5D7B}" type="datetime1">
              <a:rPr lang="fr-FR" smtClean="0"/>
              <a:t>24/01/2023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5E8909-8D61-5FC4-810A-7665ABE5D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55A3F7-AE10-2DD2-E076-182CA026F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743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E9B4E2-EA84-C5EF-EE90-E6C3FCF56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8A44DE-91A8-6E70-CFA9-8E66DB542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6D99D5-818F-9631-6BB6-AA8B4E89B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1CA8F2F-CE5D-83DA-43B7-354F3B7D9A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4BC7C16-B6B5-F42C-1697-36EA814C41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D685D08-CDEC-BF92-F637-316AA06E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062F-AB73-4FAF-9DE6-0520C068EC05}" type="datetime1">
              <a:rPr lang="fr-FR" smtClean="0"/>
              <a:t>24/01/2023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4E6408-E734-C600-861C-A8908E71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768B18F-FB7E-E61E-F8A4-8CB14DF26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55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3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 spcCol="180000">
            <a:normAutofit/>
          </a:bodyPr>
          <a:lstStyle>
            <a:lvl1pPr marL="179388" indent="-179388">
              <a:buClr>
                <a:schemeClr val="bg2"/>
              </a:buClr>
              <a:buFont typeface="+mj-lt"/>
              <a:buAutoNum type="arabicPeriod"/>
              <a:defRPr sz="1850" b="0"/>
            </a:lvl1pPr>
            <a:lvl2pPr marL="358775" indent="-179388">
              <a:buClr>
                <a:schemeClr val="bg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2pPr>
            <a:lvl3pPr marL="358775" indent="-179388">
              <a:buClr>
                <a:schemeClr val="bg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3pPr>
            <a:lvl4pPr marL="358775" indent="-179388">
              <a:buClr>
                <a:schemeClr val="bg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4pPr>
            <a:lvl5pPr marL="358775" indent="-179388">
              <a:buClr>
                <a:schemeClr val="bg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BAE68D7-20F3-EA00-7882-5F7672CAF3BC}"/>
              </a:ext>
            </a:extLst>
          </p:cNvPr>
          <p:cNvGrpSpPr/>
          <p:nvPr userDrawn="1"/>
        </p:nvGrpSpPr>
        <p:grpSpPr>
          <a:xfrm>
            <a:off x="355017" y="367854"/>
            <a:ext cx="668888" cy="671819"/>
            <a:chOff x="344914" y="2358579"/>
            <a:chExt cx="668888" cy="671819"/>
          </a:xfrm>
        </p:grpSpPr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FCCB9F02-EB69-36DD-35E6-CFFE7F27A416}"/>
                </a:ext>
              </a:extLst>
            </p:cNvPr>
            <p:cNvSpPr/>
            <p:nvPr userDrawn="1"/>
          </p:nvSpPr>
          <p:spPr>
            <a:xfrm>
              <a:off x="344914" y="2364207"/>
              <a:ext cx="666178" cy="666191"/>
            </a:xfrm>
            <a:custGeom>
              <a:avLst/>
              <a:gdLst/>
              <a:ahLst/>
              <a:cxnLst/>
              <a:rect l="l" t="t" r="r" b="b"/>
              <a:pathLst>
                <a:path w="666178" h="666191">
                  <a:moveTo>
                    <a:pt x="666178" y="240563"/>
                  </a:moveTo>
                  <a:lnTo>
                    <a:pt x="666178" y="666191"/>
                  </a:lnTo>
                  <a:lnTo>
                    <a:pt x="0" y="666191"/>
                  </a:lnTo>
                  <a:lnTo>
                    <a:pt x="0" y="0"/>
                  </a:lnTo>
                  <a:lnTo>
                    <a:pt x="462622" y="0"/>
                  </a:lnTo>
                </a:path>
              </a:pathLst>
            </a:custGeom>
            <a:ln w="25400">
              <a:solidFill>
                <a:srgbClr val="622F72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A1988A6E-A4C9-7825-26ED-0233273254CB}"/>
                </a:ext>
              </a:extLst>
            </p:cNvPr>
            <p:cNvSpPr/>
            <p:nvPr userDrawn="1"/>
          </p:nvSpPr>
          <p:spPr>
            <a:xfrm>
              <a:off x="533438" y="2358579"/>
              <a:ext cx="480364" cy="460578"/>
            </a:xfrm>
            <a:custGeom>
              <a:avLst/>
              <a:gdLst/>
              <a:ahLst/>
              <a:cxnLst/>
              <a:rect l="l" t="t" r="r" b="b"/>
              <a:pathLst>
                <a:path w="480364" h="460578">
                  <a:moveTo>
                    <a:pt x="0" y="259194"/>
                  </a:moveTo>
                  <a:lnTo>
                    <a:pt x="136423" y="460578"/>
                  </a:lnTo>
                  <a:lnTo>
                    <a:pt x="480364" y="0"/>
                  </a:lnTo>
                </a:path>
              </a:pathLst>
            </a:custGeom>
            <a:ln w="25399">
              <a:solidFill>
                <a:srgbClr val="F27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638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50682A5-0F7A-B615-37A5-65EFF085AE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425833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127" y="2621280"/>
            <a:ext cx="9740642" cy="3255645"/>
          </a:xfrm>
        </p:spPr>
        <p:txBody>
          <a:bodyPr/>
          <a:lstStyle>
            <a:lvl1pPr>
              <a:spcBef>
                <a:spcPts val="1800"/>
              </a:spcBef>
              <a:defRPr sz="1200">
                <a:solidFill>
                  <a:schemeClr val="bg2"/>
                </a:solidFill>
              </a:defRPr>
            </a:lvl1pPr>
            <a:lvl2pPr>
              <a:spcBef>
                <a:spcPts val="600"/>
              </a:spcBef>
              <a:defRPr sz="1000" b="0">
                <a:solidFill>
                  <a:schemeClr val="tx1"/>
                </a:solidFill>
              </a:defRPr>
            </a:lvl2pPr>
            <a:lvl3pPr marL="85725" indent="-85725">
              <a:buClr>
                <a:schemeClr val="bg2"/>
              </a:buClr>
              <a:buFont typeface="Symbol" panose="05050102010706020507" pitchFamily="18" charset="2"/>
              <a:buChar char="·"/>
              <a:defRPr/>
            </a:lvl3pPr>
            <a:lvl4pPr marL="180975" indent="-92075">
              <a:defRPr/>
            </a:lvl4pPr>
            <a:lvl5pPr marL="266700" indent="-84138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3B5E92-ACA5-35D5-DD5E-A6C191C329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14550" y="1371600"/>
            <a:ext cx="9742488" cy="9525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</a:defRPr>
            </a:lvl1pPr>
            <a:lvl2pPr>
              <a:defRPr sz="2500">
                <a:solidFill>
                  <a:schemeClr val="tx1"/>
                </a:solidFill>
              </a:defRPr>
            </a:lvl2pPr>
            <a:lvl3pPr>
              <a:defRPr sz="2500">
                <a:solidFill>
                  <a:schemeClr val="tx1"/>
                </a:solidFill>
              </a:defRPr>
            </a:lvl3pPr>
            <a:lvl4pPr>
              <a:defRPr sz="2500">
                <a:solidFill>
                  <a:schemeClr val="tx1"/>
                </a:solidFill>
              </a:defRPr>
            </a:lvl4pPr>
            <a:lvl5pPr>
              <a:defRPr sz="25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86B8321-C85B-20A6-4012-114920E6AB8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152098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9C7EA-BB42-F57B-2AC5-A085445A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127" y="2621280"/>
            <a:ext cx="9740642" cy="3255645"/>
          </a:xfrm>
        </p:spPr>
        <p:txBody>
          <a:bodyPr>
            <a:normAutofit/>
          </a:bodyPr>
          <a:lstStyle>
            <a:lvl1pPr marL="85725" indent="-85725">
              <a:spcBef>
                <a:spcPts val="1200"/>
              </a:spcBef>
              <a:buClr>
                <a:schemeClr val="bg2"/>
              </a:buClr>
              <a:buFont typeface="Symbol" panose="05050102010706020507" pitchFamily="18" charset="2"/>
              <a:buChar char="·"/>
              <a:defRPr sz="1000" b="0">
                <a:solidFill>
                  <a:schemeClr val="tx1"/>
                </a:solidFill>
              </a:defRPr>
            </a:lvl1pPr>
            <a:lvl2pPr marL="180975" indent="-85725">
              <a:spcBef>
                <a:spcPts val="1200"/>
              </a:spcBef>
              <a:buClr>
                <a:schemeClr val="bg2"/>
              </a:buClr>
              <a:buFont typeface="Symbol" panose="05050102010706020507" pitchFamily="18" charset="2"/>
              <a:buChar char="·"/>
              <a:defRPr sz="1000" b="0">
                <a:solidFill>
                  <a:schemeClr val="tx1"/>
                </a:solidFill>
              </a:defRPr>
            </a:lvl2pPr>
            <a:lvl3pPr marL="266700" indent="-85725">
              <a:spcBef>
                <a:spcPts val="1200"/>
              </a:spcBef>
              <a:buClr>
                <a:schemeClr val="bg2"/>
              </a:buClr>
              <a:buFont typeface="Symbol" panose="05050102010706020507" pitchFamily="18" charset="2"/>
              <a:buChar char="·"/>
              <a:defRPr sz="1000"/>
            </a:lvl3pPr>
            <a:lvl4pPr marL="361950" indent="-92075">
              <a:spcBef>
                <a:spcPts val="1200"/>
              </a:spcBef>
              <a:defRPr sz="1000"/>
            </a:lvl4pPr>
            <a:lvl5pPr marL="447675" indent="-84138">
              <a:spcBef>
                <a:spcPts val="1200"/>
              </a:spcBef>
              <a:defRPr sz="1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3B5E92-ACA5-35D5-DD5E-A6C191C329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14550" y="1371600"/>
            <a:ext cx="9742488" cy="9525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2000">
                <a:solidFill>
                  <a:schemeClr val="tx1"/>
                </a:solidFill>
              </a:defRPr>
            </a:lvl1pPr>
            <a:lvl2pPr>
              <a:defRPr sz="2500">
                <a:solidFill>
                  <a:schemeClr val="tx1"/>
                </a:solidFill>
              </a:defRPr>
            </a:lvl2pPr>
            <a:lvl3pPr>
              <a:defRPr sz="2500">
                <a:solidFill>
                  <a:schemeClr val="tx1"/>
                </a:solidFill>
              </a:defRPr>
            </a:lvl3pPr>
            <a:lvl4pPr>
              <a:defRPr sz="2500">
                <a:solidFill>
                  <a:schemeClr val="tx1"/>
                </a:solidFill>
              </a:defRPr>
            </a:lvl4pPr>
            <a:lvl5pPr>
              <a:defRPr sz="25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texte 9">
            <a:extLst>
              <a:ext uri="{FF2B5EF4-FFF2-40B4-BE49-F238E27FC236}">
                <a16:creationId xmlns:a16="http://schemas.microsoft.com/office/drawing/2014/main" id="{DDD0A0AB-1A40-9A59-300B-96EF1BE567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370734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D18A753-C325-0181-A0A8-CDDB102763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14550" y="1371600"/>
            <a:ext cx="8963025" cy="468292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AE189461-4268-C4BA-CF29-448B87C1E3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34775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D18A753-C325-0181-A0A8-CDDB102763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14550" y="1371600"/>
            <a:ext cx="4391511" cy="468292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B2D4685-12F1-070C-D388-09B5458E7C5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686062" y="1371600"/>
            <a:ext cx="4391511" cy="468292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10CA8B4-95B9-1E69-AAF4-E21717D6D7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2974353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è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D18A753-C325-0181-A0A8-CDDB102763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14550" y="1371601"/>
            <a:ext cx="4391511" cy="224773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0104A2B-062B-A735-C42C-680AAE07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179A4-EAE7-1D3B-8062-5A1F0DC7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9867A6-7897-7DF6-BCFD-8BD5C088C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56C554-251F-512B-6976-28C04CFE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C8C0F2C-7DE2-E4F1-5CFA-EF237A5FB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7255" y="236682"/>
            <a:ext cx="1475364" cy="83773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0">
                <a:solidFill>
                  <a:schemeClr val="bg2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7400">
                <a:solidFill>
                  <a:schemeClr val="bg2"/>
                </a:solidFill>
              </a:defRPr>
            </a:lvl3pPr>
            <a:lvl4pPr marL="0" indent="0">
              <a:buNone/>
              <a:defRPr sz="7400">
                <a:solidFill>
                  <a:schemeClr val="bg2"/>
                </a:solidFill>
              </a:defRPr>
            </a:lvl4pPr>
            <a:lvl5pPr marL="92075" indent="0">
              <a:buNone/>
              <a:defRPr sz="74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B2D4685-12F1-070C-D388-09B5458E7C5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686062" y="1371600"/>
            <a:ext cx="4391511" cy="468292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1" name="Espace réservé pour une image  11">
            <a:extLst>
              <a:ext uri="{FF2B5EF4-FFF2-40B4-BE49-F238E27FC236}">
                <a16:creationId xmlns:a16="http://schemas.microsoft.com/office/drawing/2014/main" id="{4FCD3EF0-2427-E3E6-E21A-41650EABEAB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114549" y="3804085"/>
            <a:ext cx="4391511" cy="224773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 dirty="0"/>
              <a:t>Votre image ici</a:t>
            </a:r>
          </a:p>
        </p:txBody>
      </p:sp>
      <p:sp>
        <p:nvSpPr>
          <p:cNvPr id="14" name="Espace réservé du texte 9">
            <a:extLst>
              <a:ext uri="{FF2B5EF4-FFF2-40B4-BE49-F238E27FC236}">
                <a16:creationId xmlns:a16="http://schemas.microsoft.com/office/drawing/2014/main" id="{191ECA76-F407-199F-B0F0-8F084A6A5F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963" y="1371600"/>
            <a:ext cx="1475364" cy="4505325"/>
          </a:xfrm>
        </p:spPr>
        <p:txBody>
          <a:bodyPr anchor="ctr"/>
          <a:lstStyle>
            <a:lvl1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Clr>
                <a:schemeClr val="bg2"/>
              </a:buClr>
              <a:buFont typeface="+mj-lt"/>
              <a:buNone/>
              <a:defRPr sz="800" b="1">
                <a:solidFill>
                  <a:schemeClr val="tx1"/>
                </a:solidFill>
              </a:defRPr>
            </a:lvl2pPr>
            <a:lvl3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3pPr>
            <a:lvl4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4pPr>
            <a:lvl5pPr marL="85725" indent="-85725">
              <a:spcBef>
                <a:spcPts val="600"/>
              </a:spcBef>
              <a:buClr>
                <a:schemeClr val="bg2"/>
              </a:buClr>
              <a:buFont typeface="+mj-lt"/>
              <a:buAutoNum type="arabicPeriod"/>
              <a:defRPr sz="8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Notes de bas de page ici</a:t>
            </a:r>
          </a:p>
        </p:txBody>
      </p:sp>
    </p:spTree>
    <p:extLst>
      <p:ext uri="{BB962C8B-B14F-4D97-AF65-F5344CB8AC3E}">
        <p14:creationId xmlns:p14="http://schemas.microsoft.com/office/powerpoint/2010/main" val="336445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phique 32">
            <a:extLst>
              <a:ext uri="{FF2B5EF4-FFF2-40B4-BE49-F238E27FC236}">
                <a16:creationId xmlns:a16="http://schemas.microsoft.com/office/drawing/2014/main" id="{595ACBAC-546B-DDFD-5C7F-2FB5456F079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82842" y="6438571"/>
            <a:ext cx="877277" cy="273945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612247-8AFF-ADE5-AC08-06E0F8159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7" y="335109"/>
            <a:ext cx="9727883" cy="7393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72EC36-62A7-AF26-D615-DB9A6DBC4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5127" y="1371600"/>
            <a:ext cx="9740642" cy="4505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624959-9A38-1DD7-1CA5-AE46E01838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5127" y="6411818"/>
            <a:ext cx="569018" cy="3333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F8F0AC-3118-4ED3-B3E1-B0A7952492E7}" type="datetime1">
              <a:rPr lang="fr-FR" smtClean="0"/>
              <a:t>24/01/2023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8D21E9-419B-BD9A-8B5B-8C6CD99FD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5584" y="6411817"/>
            <a:ext cx="8021721" cy="33337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E57F62-C646-88EA-086E-3AD207E4C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2792" y="6411817"/>
            <a:ext cx="948690" cy="3333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44F0047-C559-4FF5-8125-BBA61D1D7E45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39C2032-9F20-6BAB-9153-9068497A7EFA}"/>
              </a:ext>
            </a:extLst>
          </p:cNvPr>
          <p:cNvCxnSpPr/>
          <p:nvPr userDrawn="1"/>
        </p:nvCxnSpPr>
        <p:spPr>
          <a:xfrm>
            <a:off x="334963" y="6303433"/>
            <a:ext cx="11520805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7F6FCCD-DE21-9D16-71AD-046356495B6B}"/>
              </a:ext>
            </a:extLst>
          </p:cNvPr>
          <p:cNvCxnSpPr>
            <a:cxnSpLocks/>
          </p:cNvCxnSpPr>
          <p:nvPr userDrawn="1"/>
        </p:nvCxnSpPr>
        <p:spPr>
          <a:xfrm>
            <a:off x="2713672" y="6525696"/>
            <a:ext cx="0" cy="1056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73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0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54" r:id="rId14"/>
    <p:sldLayoutId id="2147483655" r:id="rId15"/>
    <p:sldLayoutId id="2147483651" r:id="rId16"/>
    <p:sldLayoutId id="2147483652" r:id="rId17"/>
    <p:sldLayoutId id="2147483653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None/>
        <a:defRPr sz="12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92075" indent="-92075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Symbol" panose="05050102010706020507" pitchFamily="18" charset="2"/>
        <a:buChar char=""/>
        <a:tabLst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76213" indent="-84138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Symbol" panose="05050102010706020507" pitchFamily="18" charset="2"/>
        <a:buChar char="·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210" userDrawn="1">
          <p15:clr>
            <a:srgbClr val="F26B43"/>
          </p15:clr>
        </p15:guide>
        <p15:guide id="4" orient="horz" pos="3702" userDrawn="1">
          <p15:clr>
            <a:srgbClr val="F26B43"/>
          </p15:clr>
        </p15:guide>
        <p15:guide id="5" pos="211" userDrawn="1">
          <p15:clr>
            <a:srgbClr val="F26B43"/>
          </p15:clr>
        </p15:guide>
        <p15:guide id="6" pos="7469" userDrawn="1">
          <p15:clr>
            <a:srgbClr val="F26B43"/>
          </p15:clr>
        </p15:guide>
        <p15:guide id="7" orient="horz" pos="278" userDrawn="1">
          <p15:clr>
            <a:srgbClr val="F26B43"/>
          </p15:clr>
        </p15:guide>
        <p15:guide id="8" orient="horz" pos="6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70D1EA-08F1-1B7D-B344-FBD29B2B61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du document</a:t>
            </a:r>
            <a:br>
              <a:rPr lang="fr-FR" dirty="0"/>
            </a:br>
            <a:r>
              <a:rPr lang="fr-FR" b="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5996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87160E2-FBB2-764D-EFC9-8F28603D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89AFA0B-B567-DCE1-C3E8-6F37EAC97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Surtitre</a:t>
            </a:r>
          </a:p>
          <a:p>
            <a:pPr lvl="2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3540B-9F80-0C5F-563E-54A7DEBC4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43BB9-8372-190B-1A66-86FDAC93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0BC60-3650-802D-7655-F00FAF6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10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F40D59-4FF0-3080-27D3-E36867849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342A79F-95A3-0AED-CB5B-3A83E1BD76F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7B396EC2-B013-89AA-5DBD-C9DDA28F996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746085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0780667A-D6C2-4F27-EF3B-E3C5B83E6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BFFA1F-70C4-6723-2827-BB9455074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05A7-0CF2-421E-86FB-B72F333AF6EE}" type="datetime1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5F536C-866B-112A-A6FF-96645E666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EF3A9B-979F-7421-FD26-061A78C2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11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A883981-1C6A-6CB8-4862-C8A1ACF94E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C4EAA23-AFFD-4D73-5663-9192179D49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dirty="0"/>
              <a:t>30 000</a:t>
            </a:r>
          </a:p>
          <a:p>
            <a:pPr lvl="1"/>
            <a:r>
              <a:rPr lang="fr-FR" dirty="0"/>
              <a:t>Texte</a:t>
            </a:r>
          </a:p>
          <a:p>
            <a:pPr lvl="1">
              <a:spcBef>
                <a:spcPts val="600"/>
              </a:spcBef>
            </a:pPr>
            <a:r>
              <a:rPr lang="fr-FR" sz="18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pPr>
              <a:spcBef>
                <a:spcPts val="600"/>
              </a:spcBef>
            </a:pPr>
            <a:r>
              <a:rPr lang="fr-FR" dirty="0"/>
              <a:t>12 580</a:t>
            </a:r>
          </a:p>
          <a:p>
            <a:pPr lvl="1"/>
            <a:r>
              <a:rPr lang="fr-FR" dirty="0"/>
              <a:t>Texte</a:t>
            </a:r>
          </a:p>
          <a:p>
            <a:pPr lvl="1">
              <a:spcBef>
                <a:spcPts val="600"/>
              </a:spcBef>
            </a:pPr>
            <a:r>
              <a:rPr lang="fr-FR" sz="18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pPr>
              <a:spcBef>
                <a:spcPts val="600"/>
              </a:spcBef>
            </a:pPr>
            <a:r>
              <a:rPr lang="fr-FR" dirty="0"/>
              <a:t>72 M</a:t>
            </a:r>
          </a:p>
          <a:p>
            <a:pPr lvl="1"/>
            <a:r>
              <a:rPr lang="fr-FR" dirty="0"/>
              <a:t>Texte</a:t>
            </a:r>
          </a:p>
          <a:p>
            <a:pPr lvl="1">
              <a:spcBef>
                <a:spcPts val="600"/>
              </a:spcBef>
            </a:pPr>
            <a:r>
              <a:rPr lang="fr-FR" sz="18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pPr lvl="1">
              <a:spcBef>
                <a:spcPts val="600"/>
              </a:spcBef>
            </a:pPr>
            <a:endParaRPr lang="fr-FR" sz="1800" b="1" i="0" u="none" strike="noStrike" baseline="30000" dirty="0">
              <a:solidFill>
                <a:srgbClr val="EC6607"/>
              </a:solidFill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24B9E08E-4D1D-47A6-FCCF-A9E3EAFE8B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endParaRPr lang="fr-FR" sz="1200" b="1" i="0" u="none" strike="noStrike" baseline="30000" dirty="0">
              <a:solidFill>
                <a:srgbClr val="EC6607"/>
              </a:solidFill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67EB307-ED95-FFA2-20EF-9E336ACB399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8583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E8752C-1B10-B27B-F082-A397A153C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BFFA1F-70C4-6723-2827-BB9455074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05A7-0CF2-421E-86FB-B72F333AF6EE}" type="datetime1">
              <a:rPr lang="fr-FR" smtClean="0"/>
              <a:t>24/01/2023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5F536C-866B-112A-A6FF-96645E666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EF3A9B-979F-7421-FD26-061A78C2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12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A883981-1C6A-6CB8-4862-C8A1ACF94E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10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C4EAA23-AFFD-4D73-5663-9192179D49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dirty="0"/>
              <a:t>30 000</a:t>
            </a:r>
          </a:p>
          <a:p>
            <a:pPr lvl="1"/>
            <a:r>
              <a:rPr lang="fr-FR" dirty="0"/>
              <a:t>Texte</a:t>
            </a:r>
          </a:p>
          <a:p>
            <a:pPr lvl="1">
              <a:spcBef>
                <a:spcPts val="600"/>
              </a:spcBef>
            </a:pPr>
            <a:r>
              <a:rPr lang="fr-FR" sz="18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pPr>
              <a:spcBef>
                <a:spcPts val="600"/>
              </a:spcBef>
            </a:pPr>
            <a:r>
              <a:rPr lang="fr-FR" dirty="0"/>
              <a:t>12 580</a:t>
            </a:r>
          </a:p>
          <a:p>
            <a:pPr lvl="1"/>
            <a:r>
              <a:rPr lang="fr-FR" dirty="0"/>
              <a:t>Texte</a:t>
            </a:r>
          </a:p>
          <a:p>
            <a:pPr lvl="1">
              <a:spcBef>
                <a:spcPts val="600"/>
              </a:spcBef>
            </a:pPr>
            <a:r>
              <a:rPr lang="fr-FR" sz="18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24B9E08E-4D1D-47A6-FCCF-A9E3EAFE8B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67EB307-ED95-FFA2-20EF-9E336ACB399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r>
              <a:rPr lang="fr-FR" dirty="0"/>
              <a:t>Chiffre 1</a:t>
            </a:r>
          </a:p>
          <a:p>
            <a:pPr lvl="1"/>
            <a:r>
              <a:rPr lang="fr-FR" dirty="0"/>
              <a:t>Texte.</a:t>
            </a:r>
          </a:p>
          <a:p>
            <a:r>
              <a:rPr lang="fr-FR" sz="1200" b="1" i="0" u="none" strike="noStrike" baseline="30000" dirty="0">
                <a:solidFill>
                  <a:srgbClr val="EC6607"/>
                </a:solidFill>
                <a:latin typeface="Calibri" panose="020F0502020204030204" pitchFamily="34" charset="0"/>
              </a:rPr>
              <a:t>—</a:t>
            </a:r>
          </a:p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ADF02FC-1AE3-2CC3-BC77-547BFD934D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1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ut.</a:t>
            </a:r>
          </a:p>
        </p:txBody>
      </p:sp>
    </p:spTree>
    <p:extLst>
      <p:ext uri="{BB962C8B-B14F-4D97-AF65-F5344CB8AC3E}">
        <p14:creationId xmlns:p14="http://schemas.microsoft.com/office/powerpoint/2010/main" val="403900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2C3859-8A1C-2A10-90AC-F1800355F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9E1E15-7544-7FB2-6C2B-B15FDE3F8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dirty="0"/>
              <a:t>Titre de partie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A1C536-A849-071D-FC14-1E6067DA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C486B2-23C1-F114-45EC-6E6BC6FC4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E23631-EE0A-730D-5947-B67CC33E9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40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A130A3-A2F8-2525-4EB2-DF2F38E8F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1E342D-2470-9629-F28C-1B04C7B99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 spcCol="180000">
            <a:normAutofit/>
          </a:bodyPr>
          <a:lstStyle/>
          <a:p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2"/>
            <a:endParaRPr lang="fr-FR" dirty="0"/>
          </a:p>
          <a:p>
            <a:pPr lvl="2">
              <a:lnSpc>
                <a:spcPct val="95000"/>
              </a:lnSpc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nisi</a:t>
            </a:r>
            <a:r>
              <a:rPr lang="fr-FR" baseline="30000" dirty="0">
                <a:solidFill>
                  <a:schemeClr val="bg2"/>
                </a:solidFill>
              </a:rPr>
              <a:t>1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ante...</a:t>
            </a:r>
          </a:p>
          <a:p>
            <a:pPr lvl="2">
              <a:lnSpc>
                <a:spcPct val="95000"/>
              </a:lnSpc>
            </a:pPr>
            <a:r>
              <a:rPr lang="fr-FR" dirty="0"/>
              <a:t>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ante...</a:t>
            </a:r>
          </a:p>
          <a:p>
            <a:pPr lvl="1"/>
            <a:r>
              <a:rPr lang="fr-FR" dirty="0"/>
              <a:t>Surtitre</a:t>
            </a:r>
          </a:p>
          <a:p>
            <a:pPr lvl="2">
              <a:lnSpc>
                <a:spcPct val="110000"/>
              </a:lnSpc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tincidunt</a:t>
            </a:r>
            <a:r>
              <a:rPr lang="fr-FR" baseline="30000" dirty="0">
                <a:solidFill>
                  <a:schemeClr val="bg2"/>
                </a:solidFill>
              </a:rPr>
              <a:t>2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l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conseNullam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A2F8A0-1B56-252A-7B54-DE9DD0F1F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FB40-94D6-4F2E-BEDE-D472D846F899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960853-FD20-0EA6-3C66-33A9CE5E9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2A938E-6BA8-EE8C-563E-A410D1A7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3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4FDF042-F46A-8CE1-3BEF-4E2AD1DADA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5FEB0FF8-22BC-267F-2EC0-413A590604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/>
              <a:t>Vulputate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arcu</a:t>
            </a:r>
            <a:r>
              <a:rPr lang="nl-NL" dirty="0"/>
              <a:t> in </a:t>
            </a:r>
            <a:r>
              <a:rPr lang="nl-NL" dirty="0" err="1"/>
              <a:t>enim</a:t>
            </a:r>
            <a:r>
              <a:rPr lang="nl-NL" dirty="0"/>
              <a:t> </a:t>
            </a:r>
            <a:r>
              <a:rPr lang="nl-NL" dirty="0" err="1"/>
              <a:t>josto</a:t>
            </a:r>
            <a:r>
              <a:rPr lang="nl-NL" dirty="0"/>
              <a:t> </a:t>
            </a:r>
            <a:r>
              <a:rPr lang="nl-NL" dirty="0" err="1"/>
              <a:t>roncus</a:t>
            </a:r>
            <a:r>
              <a:rPr lang="nl-NL" dirty="0"/>
              <a:t>.</a:t>
            </a:r>
          </a:p>
          <a:p>
            <a:r>
              <a:rPr lang="nl-NL" dirty="0" err="1"/>
              <a:t>Vulputate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arcu</a:t>
            </a:r>
            <a:r>
              <a:rPr lang="nl-NL" dirty="0"/>
              <a:t> in </a:t>
            </a:r>
            <a:r>
              <a:rPr lang="nl-NL" dirty="0" err="1"/>
              <a:t>enim</a:t>
            </a:r>
            <a:r>
              <a:rPr lang="nl-NL" dirty="0"/>
              <a:t> </a:t>
            </a:r>
            <a:r>
              <a:rPr lang="nl-NL" dirty="0" err="1"/>
              <a:t>josto</a:t>
            </a:r>
            <a:r>
              <a:rPr lang="nl-NL" dirty="0"/>
              <a:t> </a:t>
            </a:r>
            <a:r>
              <a:rPr lang="nl-NL" dirty="0" err="1"/>
              <a:t>roncus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49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2998DA-8A08-CD0C-87CF-F76FE580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488446-15FB-E50D-B093-28B9B039F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 spcCol="180000">
            <a:normAutofit/>
          </a:bodyPr>
          <a:lstStyle/>
          <a:p>
            <a:pPr lvl="1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</a:p>
          <a:p>
            <a:r>
              <a:rPr lang="fr-FR" dirty="0"/>
              <a:t>Surtitre</a:t>
            </a:r>
          </a:p>
          <a:p>
            <a:pPr lvl="1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1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</a:p>
          <a:p>
            <a:pPr lvl="1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6B444-AE21-D626-CECF-42EFA82C5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9F2E56-C8E5-7FAF-EE5D-FCBE9ED4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BE300-CD74-9409-EC3C-A0EA22FF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4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D37EC6D-82F1-45DA-1166-BE859DAEF8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4CC4DB6-0C38-9338-1540-286D3F5757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sz="2000" dirty="0" err="1"/>
              <a:t>Donec</a:t>
            </a:r>
            <a:r>
              <a:rPr lang="fr-FR" sz="2000" dirty="0"/>
              <a:t> </a:t>
            </a:r>
            <a:r>
              <a:rPr lang="fr-FR" sz="2000" dirty="0" err="1"/>
              <a:t>pede</a:t>
            </a:r>
            <a:r>
              <a:rPr lang="fr-FR" sz="2000" dirty="0"/>
              <a:t> </a:t>
            </a:r>
            <a:r>
              <a:rPr lang="fr-FR" sz="2000" dirty="0" err="1"/>
              <a:t>justo</a:t>
            </a:r>
            <a:r>
              <a:rPr lang="fr-FR" sz="2000" dirty="0"/>
              <a:t>, </a:t>
            </a:r>
            <a:r>
              <a:rPr lang="fr-FR" sz="2000" dirty="0" err="1"/>
              <a:t>fringilla</a:t>
            </a:r>
            <a:r>
              <a:rPr lang="fr-FR" sz="2000" dirty="0"/>
              <a:t> </a:t>
            </a:r>
            <a:r>
              <a:rPr lang="fr-FR" sz="2000" dirty="0" err="1"/>
              <a:t>vel</a:t>
            </a:r>
            <a:r>
              <a:rPr lang="fr-FR" sz="2000" dirty="0"/>
              <a:t>, </a:t>
            </a:r>
            <a:r>
              <a:rPr lang="fr-FR" sz="2000" dirty="0" err="1"/>
              <a:t>aliquet</a:t>
            </a:r>
            <a:r>
              <a:rPr lang="fr-FR" sz="2000" dirty="0"/>
              <a:t> nec, </a:t>
            </a:r>
          </a:p>
          <a:p>
            <a:pPr>
              <a:spcBef>
                <a:spcPts val="600"/>
              </a:spcBef>
            </a:pPr>
            <a:r>
              <a:rPr lang="fr-FR" sz="2000" dirty="0" err="1"/>
              <a:t>vulputate</a:t>
            </a:r>
            <a:r>
              <a:rPr lang="fr-FR" sz="2000" dirty="0"/>
              <a:t> </a:t>
            </a:r>
            <a:r>
              <a:rPr lang="fr-FR" sz="2000" dirty="0" err="1"/>
              <a:t>eget</a:t>
            </a:r>
            <a:r>
              <a:rPr lang="fr-FR" sz="2000" dirty="0"/>
              <a:t>, </a:t>
            </a:r>
            <a:r>
              <a:rPr lang="fr-FR" sz="2000" dirty="0" err="1"/>
              <a:t>arcu</a:t>
            </a:r>
            <a:r>
              <a:rPr lang="fr-FR" sz="2000" dirty="0"/>
              <a:t>. In </a:t>
            </a:r>
            <a:r>
              <a:rPr lang="fr-FR" sz="2000" dirty="0" err="1"/>
              <a:t>enim</a:t>
            </a:r>
            <a:r>
              <a:rPr lang="fr-FR" sz="2000" dirty="0"/>
              <a:t> </a:t>
            </a:r>
            <a:r>
              <a:rPr lang="fr-FR" sz="2000" dirty="0" err="1"/>
              <a:t>justo</a:t>
            </a:r>
            <a:r>
              <a:rPr lang="fr-FR" sz="2000" dirty="0"/>
              <a:t>, rhoncus ut, </a:t>
            </a:r>
          </a:p>
          <a:p>
            <a:pPr>
              <a:spcBef>
                <a:spcPts val="600"/>
              </a:spcBef>
            </a:pPr>
            <a:r>
              <a:rPr lang="fr-FR" sz="2000" dirty="0" err="1"/>
              <a:t>imperdiet</a:t>
            </a:r>
            <a:r>
              <a:rPr lang="fr-FR" sz="2000" dirty="0"/>
              <a:t> a, </a:t>
            </a:r>
            <a:r>
              <a:rPr lang="fr-FR" sz="2000" dirty="0" err="1"/>
              <a:t>venenatis</a:t>
            </a:r>
            <a:r>
              <a:rPr lang="fr-FR" sz="2000" dirty="0"/>
              <a:t> vitae, </a:t>
            </a:r>
            <a:r>
              <a:rPr lang="fr-FR" sz="2000" dirty="0" err="1"/>
              <a:t>justo</a:t>
            </a:r>
            <a:r>
              <a:rPr lang="fr-F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3558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E3AD42-F40E-3249-2BC4-5638CE955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98119A-0F74-E73E-D591-B762EEB2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127" y="2621281"/>
            <a:ext cx="9740642" cy="2426969"/>
          </a:xfrm>
        </p:spPr>
        <p:txBody>
          <a:bodyPr numCol="3" spcCol="180000">
            <a:normAutofit/>
          </a:bodyPr>
          <a:lstStyle/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</a:t>
            </a:r>
            <a:r>
              <a:rPr lang="fr-FR" dirty="0" err="1"/>
              <a:t>dicInteger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</a:t>
            </a:r>
            <a:r>
              <a:rPr lang="fr-FR" dirty="0" err="1"/>
              <a:t>dicInteger</a:t>
            </a:r>
            <a:r>
              <a:rPr lang="fr-FR" dirty="0"/>
              <a:t>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</a:t>
            </a:r>
          </a:p>
          <a:p>
            <a:pPr>
              <a:spcBef>
                <a:spcPts val="1200"/>
              </a:spcBef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073008-4B9C-B572-77B9-2363C142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0598FA-F3F7-B6E4-1CA4-32DCE8B8A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74A595-A176-BBB5-CC68-9B013F1F1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5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52C6E96-721A-FBE7-B2B0-01D82C4B82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1DE68F1-18CC-C7D1-1E59-2D3C05E4C9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</a:p>
          <a:p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</a:p>
          <a:p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763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A240CD6-529F-BFDB-1005-2B4DFD7BED6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87160E2-FBB2-764D-EFC9-8F28603D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3540B-9F80-0C5F-563E-54A7DEBC4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43BB9-8372-190B-1A66-86FDAC93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0BC60-3650-802D-7655-F00FAF6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6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F40D59-4FF0-3080-27D3-E36867849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9352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4C8CFB2-4779-AC18-7551-4A61FB1729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87160E2-FBB2-764D-EFC9-8F28603D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3540B-9F80-0C5F-563E-54A7DEBC4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43BB9-8372-190B-1A66-86FDAC93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0BC60-3650-802D-7655-F00FAF6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7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F40D59-4FF0-3080-27D3-E36867849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350B929B-0444-A151-1C27-0E585DFBB9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45333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A9A920D6-525A-6067-E27F-B6F52BECEC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87160E2-FBB2-764D-EFC9-8F28603D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3540B-9F80-0C5F-563E-54A7DEBC4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43BB9-8372-190B-1A66-86FDAC93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0BC60-3650-802D-7655-F00FAF6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8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F40D59-4FF0-3080-27D3-E36867849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F61D9AA7-E55B-463A-48EA-F18500C8E60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C8B09423-0B8E-977E-EF67-73B533415EB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80778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87160E2-FBB2-764D-EFC9-8F28603D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375C3DC-FF7B-CE7F-6A39-89DCD54E7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Surtitre</a:t>
            </a:r>
          </a:p>
          <a:p>
            <a:pPr lvl="2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3540B-9F80-0C5F-563E-54A7DEBC4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A5BB-1C12-4BCB-BF06-DC85AE19A0B7}" type="datetime1">
              <a:rPr lang="fr-FR" smtClean="0"/>
              <a:t>24/01/2023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43BB9-8372-190B-1A66-86FDAC93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0BC60-3650-802D-7655-F00FAF68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0047-C559-4FF5-8125-BBA61D1D7E45}" type="slidenum">
              <a:rPr lang="fr-FR" smtClean="0"/>
              <a:t>9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F40D59-4FF0-3080-27D3-E36867849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ACB173DF-89A3-2B73-9BD3-12014EAA24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2380769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Agefiph">
  <a:themeElements>
    <a:clrScheme name="AGEFIPH">
      <a:dk1>
        <a:sysClr val="windowText" lastClr="000000"/>
      </a:dk1>
      <a:lt1>
        <a:sysClr val="window" lastClr="FFFFFF"/>
      </a:lt1>
      <a:dk2>
        <a:srgbClr val="78287D"/>
      </a:dk2>
      <a:lt2>
        <a:srgbClr val="EA6A1D"/>
      </a:lt2>
      <a:accent1>
        <a:srgbClr val="E4193C"/>
      </a:accent1>
      <a:accent2>
        <a:srgbClr val="FFDC5E"/>
      </a:accent2>
      <a:accent3>
        <a:srgbClr val="82D3FF"/>
      </a:accent3>
      <a:accent4>
        <a:srgbClr val="0056A4"/>
      </a:accent4>
      <a:accent5>
        <a:srgbClr val="99CC33"/>
      </a:accent5>
      <a:accent6>
        <a:srgbClr val="00A9A9"/>
      </a:accent6>
      <a:hlink>
        <a:srgbClr val="78287D"/>
      </a:hlink>
      <a:folHlink>
        <a:srgbClr val="EA6A1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_AGEFIPH_PPT_20230124" id="{B719DE16-94F6-459B-835A-FFF10859E1A1}" vid="{3B018685-738D-4F5D-A6DD-6DC360BD62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MODELE_AGEFIPH_PPT_20230124 (1)</Template>
  <TotalTime>0</TotalTime>
  <Words>1627</Words>
  <Application>Microsoft Office PowerPoint</Application>
  <PresentationFormat>Grand écran</PresentationFormat>
  <Paragraphs>159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Symbol</vt:lpstr>
      <vt:lpstr>Thème Agefiph</vt:lpstr>
      <vt:lpstr>Titre du document Date</vt:lpstr>
      <vt:lpstr>Sommaire</vt:lpstr>
      <vt:lpstr>Titre sur 2 lignes</vt:lpstr>
      <vt:lpstr>Titre sur 2 lignes</vt:lpstr>
      <vt:lpstr>Titre sur 2 lignes</vt:lpstr>
      <vt:lpstr>Titre sur 2 lignes</vt:lpstr>
      <vt:lpstr>Titre sur 2 lignes</vt:lpstr>
      <vt:lpstr>Titre sur 2 lignes</vt:lpstr>
      <vt:lpstr>Titre sur 2 lignes</vt:lpstr>
      <vt:lpstr>Titre sur 2 lignes</vt:lpstr>
      <vt:lpstr>Titre sur 2 lignes</vt:lpstr>
      <vt:lpstr>Titre sur 2 lignes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du document Date</dc:title>
  <dc:creator>Romain Canonge</dc:creator>
  <cp:lastModifiedBy>Romain Canonge</cp:lastModifiedBy>
  <cp:revision>1</cp:revision>
  <dcterms:created xsi:type="dcterms:W3CDTF">2023-01-24T13:54:38Z</dcterms:created>
  <dcterms:modified xsi:type="dcterms:W3CDTF">2023-01-24T13:54:56Z</dcterms:modified>
</cp:coreProperties>
</file>