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6" r:id="rId2"/>
    <p:sldId id="269" r:id="rId3"/>
    <p:sldId id="258" r:id="rId4"/>
    <p:sldId id="256" r:id="rId5"/>
    <p:sldId id="257" r:id="rId6"/>
    <p:sldId id="267" r:id="rId7"/>
    <p:sldId id="259" r:id="rId8"/>
    <p:sldId id="260" r:id="rId9"/>
    <p:sldId id="261" r:id="rId10"/>
    <p:sldId id="262" r:id="rId11"/>
    <p:sldId id="268" r:id="rId12"/>
    <p:sldId id="264" r:id="rId13"/>
    <p:sldId id="265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1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500"/>
    <a:srgbClr val="5F1264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>
        <p:scale>
          <a:sx n="268" d="100"/>
          <a:sy n="268" d="100"/>
        </p:scale>
        <p:origin x="-6216" y="-4140"/>
      </p:cViewPr>
      <p:guideLst>
        <p:guide orient="horz" pos="210"/>
        <p:guide pos="18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B02C051A-353C-4EB7-BFA3-0316EBF4FE5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ED0019D-3483-4E73-9F8D-1561996697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E9882-9EF6-4B28-8994-6AC48E010BCD}" type="datetimeFigureOut">
              <a:rPr lang="fr-FR" smtClean="0"/>
              <a:t>18/07/2019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3608B04-7DBE-4987-A187-0F4D7442B6F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5BA54F2-5870-4681-9431-503EA233A8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4AEC2-9A24-4810-87C5-82BFB9403E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3102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16F87-77C4-4AA8-A64F-64FE07010A10}" type="datetimeFigureOut">
              <a:rPr lang="fr-FR" smtClean="0"/>
              <a:t>18/07/2019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C09E14-96D8-44EC-9A05-5CF1F0AD7C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995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10B16957-E9A0-4685-8B64-9FF08587AB46}"/>
              </a:ext>
            </a:extLst>
          </p:cNvPr>
          <p:cNvSpPr/>
          <p:nvPr userDrawn="1"/>
        </p:nvSpPr>
        <p:spPr>
          <a:xfrm>
            <a:off x="0" y="4082902"/>
            <a:ext cx="9144000" cy="27750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3556186-7623-41E6-9695-A333D1AD539C}"/>
              </a:ext>
            </a:extLst>
          </p:cNvPr>
          <p:cNvSpPr/>
          <p:nvPr userDrawn="1"/>
        </p:nvSpPr>
        <p:spPr>
          <a:xfrm>
            <a:off x="0" y="0"/>
            <a:ext cx="9144000" cy="58585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3BC059FB-3CFF-4989-9BB5-F1933C51AA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7080" y="335553"/>
            <a:ext cx="8463516" cy="1077322"/>
          </a:xfrm>
        </p:spPr>
        <p:txBody>
          <a:bodyPr anchor="t"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grpSp>
        <p:nvGrpSpPr>
          <p:cNvPr id="54" name="Groupe 53">
            <a:extLst>
              <a:ext uri="{FF2B5EF4-FFF2-40B4-BE49-F238E27FC236}">
                <a16:creationId xmlns:a16="http://schemas.microsoft.com/office/drawing/2014/main" id="{47C015BE-2D71-4C6B-B68F-1330E9D1BE80}"/>
              </a:ext>
            </a:extLst>
          </p:cNvPr>
          <p:cNvGrpSpPr/>
          <p:nvPr userDrawn="1"/>
        </p:nvGrpSpPr>
        <p:grpSpPr>
          <a:xfrm>
            <a:off x="341993" y="1477775"/>
            <a:ext cx="724086" cy="724086"/>
            <a:chOff x="-944336" y="3242310"/>
            <a:chExt cx="495300" cy="495300"/>
          </a:xfrm>
        </p:grpSpPr>
        <p:sp>
          <p:nvSpPr>
            <p:cNvPr id="55" name="Forme libre : forme 54">
              <a:extLst>
                <a:ext uri="{FF2B5EF4-FFF2-40B4-BE49-F238E27FC236}">
                  <a16:creationId xmlns:a16="http://schemas.microsoft.com/office/drawing/2014/main" id="{6AA35E35-0558-41B1-9A40-E06F41117CE1}"/>
                </a:ext>
              </a:extLst>
            </p:cNvPr>
            <p:cNvSpPr/>
            <p:nvPr/>
          </p:nvSpPr>
          <p:spPr>
            <a:xfrm>
              <a:off x="-944336" y="3242310"/>
              <a:ext cx="495300" cy="495300"/>
            </a:xfrm>
            <a:custGeom>
              <a:avLst/>
              <a:gdLst>
                <a:gd name="connsiteX0" fmla="*/ 247650 w 495300"/>
                <a:gd name="connsiteY0" fmla="*/ 495300 h 495300"/>
                <a:gd name="connsiteX1" fmla="*/ 495300 w 495300"/>
                <a:gd name="connsiteY1" fmla="*/ 247650 h 495300"/>
                <a:gd name="connsiteX2" fmla="*/ 247650 w 495300"/>
                <a:gd name="connsiteY2" fmla="*/ 0 h 495300"/>
                <a:gd name="connsiteX3" fmla="*/ 0 w 495300"/>
                <a:gd name="connsiteY3" fmla="*/ 247650 h 495300"/>
                <a:gd name="connsiteX4" fmla="*/ 247650 w 495300"/>
                <a:gd name="connsiteY4" fmla="*/ 4953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5300" h="495300">
                  <a:moveTo>
                    <a:pt x="247650" y="495300"/>
                  </a:moveTo>
                  <a:cubicBezTo>
                    <a:pt x="384429" y="495300"/>
                    <a:pt x="495300" y="384420"/>
                    <a:pt x="495300" y="247650"/>
                  </a:cubicBezTo>
                  <a:cubicBezTo>
                    <a:pt x="495300" y="110881"/>
                    <a:pt x="384429" y="0"/>
                    <a:pt x="247650" y="0"/>
                  </a:cubicBezTo>
                  <a:cubicBezTo>
                    <a:pt x="110871" y="0"/>
                    <a:pt x="0" y="110881"/>
                    <a:pt x="0" y="247650"/>
                  </a:cubicBezTo>
                  <a:cubicBezTo>
                    <a:pt x="0" y="384420"/>
                    <a:pt x="110871" y="495300"/>
                    <a:pt x="247650" y="495300"/>
                  </a:cubicBezTo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6" name="Forme libre : forme 55">
              <a:extLst>
                <a:ext uri="{FF2B5EF4-FFF2-40B4-BE49-F238E27FC236}">
                  <a16:creationId xmlns:a16="http://schemas.microsoft.com/office/drawing/2014/main" id="{713814DD-3A45-4C36-819E-5C0B4EF4CF69}"/>
                </a:ext>
              </a:extLst>
            </p:cNvPr>
            <p:cNvSpPr/>
            <p:nvPr/>
          </p:nvSpPr>
          <p:spPr>
            <a:xfrm>
              <a:off x="-706241" y="3436191"/>
              <a:ext cx="104775" cy="95250"/>
            </a:xfrm>
            <a:custGeom>
              <a:avLst/>
              <a:gdLst>
                <a:gd name="connsiteX0" fmla="*/ 4383 w 104775"/>
                <a:gd name="connsiteY0" fmla="*/ 94831 h 95250"/>
                <a:gd name="connsiteX1" fmla="*/ 5250 w 104775"/>
                <a:gd name="connsiteY1" fmla="*/ 95032 h 95250"/>
                <a:gd name="connsiteX2" fmla="*/ 12079 w 104775"/>
                <a:gd name="connsiteY2" fmla="*/ 96336 h 95250"/>
                <a:gd name="connsiteX3" fmla="*/ 68429 w 104775"/>
                <a:gd name="connsiteY3" fmla="*/ 97832 h 95250"/>
                <a:gd name="connsiteX4" fmla="*/ 69820 w 104775"/>
                <a:gd name="connsiteY4" fmla="*/ 97822 h 95250"/>
                <a:gd name="connsiteX5" fmla="*/ 86069 w 104775"/>
                <a:gd name="connsiteY5" fmla="*/ 97222 h 95250"/>
                <a:gd name="connsiteX6" fmla="*/ 106310 w 104775"/>
                <a:gd name="connsiteY6" fmla="*/ 95041 h 95250"/>
                <a:gd name="connsiteX7" fmla="*/ 108320 w 104775"/>
                <a:gd name="connsiteY7" fmla="*/ 94698 h 95250"/>
                <a:gd name="connsiteX8" fmla="*/ 108396 w 104775"/>
                <a:gd name="connsiteY8" fmla="*/ 93422 h 95250"/>
                <a:gd name="connsiteX9" fmla="*/ 108434 w 104775"/>
                <a:gd name="connsiteY9" fmla="*/ 92603 h 95250"/>
                <a:gd name="connsiteX10" fmla="*/ 102462 w 104775"/>
                <a:gd name="connsiteY10" fmla="*/ 78706 h 95250"/>
                <a:gd name="connsiteX11" fmla="*/ 93108 w 104775"/>
                <a:gd name="connsiteY11" fmla="*/ 74496 h 95250"/>
                <a:gd name="connsiteX12" fmla="*/ 89308 w 104775"/>
                <a:gd name="connsiteY12" fmla="*/ 73381 h 95250"/>
                <a:gd name="connsiteX13" fmla="*/ 70715 w 104775"/>
                <a:gd name="connsiteY13" fmla="*/ 67523 h 95250"/>
                <a:gd name="connsiteX14" fmla="*/ 63809 w 104775"/>
                <a:gd name="connsiteY14" fmla="*/ 62675 h 95250"/>
                <a:gd name="connsiteX15" fmla="*/ 62657 w 104775"/>
                <a:gd name="connsiteY15" fmla="*/ 61580 h 95250"/>
                <a:gd name="connsiteX16" fmla="*/ 60142 w 104775"/>
                <a:gd name="connsiteY16" fmla="*/ 56046 h 95250"/>
                <a:gd name="connsiteX17" fmla="*/ 63028 w 104775"/>
                <a:gd name="connsiteY17" fmla="*/ 50235 h 95250"/>
                <a:gd name="connsiteX18" fmla="*/ 71982 w 104775"/>
                <a:gd name="connsiteY18" fmla="*/ 37243 h 95250"/>
                <a:gd name="connsiteX19" fmla="*/ 73487 w 104775"/>
                <a:gd name="connsiteY19" fmla="*/ 17050 h 95250"/>
                <a:gd name="connsiteX20" fmla="*/ 53008 w 104775"/>
                <a:gd name="connsiteY20" fmla="*/ 4382 h 95250"/>
                <a:gd name="connsiteX21" fmla="*/ 37158 w 104775"/>
                <a:gd name="connsiteY21" fmla="*/ 23270 h 95250"/>
                <a:gd name="connsiteX22" fmla="*/ 47864 w 104775"/>
                <a:gd name="connsiteY22" fmla="*/ 49902 h 95250"/>
                <a:gd name="connsiteX23" fmla="*/ 50551 w 104775"/>
                <a:gd name="connsiteY23" fmla="*/ 57141 h 95250"/>
                <a:gd name="connsiteX24" fmla="*/ 46817 w 104775"/>
                <a:gd name="connsiteY24" fmla="*/ 63228 h 95250"/>
                <a:gd name="connsiteX25" fmla="*/ 36701 w 104775"/>
                <a:gd name="connsiteY25" fmla="*/ 68952 h 95250"/>
                <a:gd name="connsiteX26" fmla="*/ 22919 w 104775"/>
                <a:gd name="connsiteY26" fmla="*/ 73105 h 95250"/>
                <a:gd name="connsiteX27" fmla="*/ 22137 w 104775"/>
                <a:gd name="connsiteY27" fmla="*/ 73324 h 95250"/>
                <a:gd name="connsiteX28" fmla="*/ 14984 w 104775"/>
                <a:gd name="connsiteY28" fmla="*/ 75391 h 95250"/>
                <a:gd name="connsiteX29" fmla="*/ 6164 w 104775"/>
                <a:gd name="connsiteY29" fmla="*/ 81897 h 95250"/>
                <a:gd name="connsiteX30" fmla="*/ 4383 w 104775"/>
                <a:gd name="connsiteY30" fmla="*/ 94831 h 95250"/>
                <a:gd name="connsiteX31" fmla="*/ 68438 w 104775"/>
                <a:gd name="connsiteY31" fmla="*/ 101937 h 95250"/>
                <a:gd name="connsiteX32" fmla="*/ 11803 w 104775"/>
                <a:gd name="connsiteY32" fmla="*/ 100423 h 95250"/>
                <a:gd name="connsiteX33" fmla="*/ 4297 w 104775"/>
                <a:gd name="connsiteY33" fmla="*/ 99032 h 95250"/>
                <a:gd name="connsiteX34" fmla="*/ 716 w 104775"/>
                <a:gd name="connsiteY34" fmla="*/ 98213 h 95250"/>
                <a:gd name="connsiteX35" fmla="*/ 516 w 104775"/>
                <a:gd name="connsiteY35" fmla="*/ 96813 h 95250"/>
                <a:gd name="connsiteX36" fmla="*/ 2602 w 104775"/>
                <a:gd name="connsiteY36" fmla="*/ 79858 h 95250"/>
                <a:gd name="connsiteX37" fmla="*/ 13803 w 104775"/>
                <a:gd name="connsiteY37" fmla="*/ 71438 h 95250"/>
                <a:gd name="connsiteX38" fmla="*/ 21042 w 104775"/>
                <a:gd name="connsiteY38" fmla="*/ 69343 h 95250"/>
                <a:gd name="connsiteX39" fmla="*/ 21671 w 104775"/>
                <a:gd name="connsiteY39" fmla="*/ 69171 h 95250"/>
                <a:gd name="connsiteX40" fmla="*/ 35396 w 104775"/>
                <a:gd name="connsiteY40" fmla="*/ 65037 h 95250"/>
                <a:gd name="connsiteX41" fmla="*/ 44416 w 104775"/>
                <a:gd name="connsiteY41" fmla="*/ 59884 h 95250"/>
                <a:gd name="connsiteX42" fmla="*/ 46464 w 104775"/>
                <a:gd name="connsiteY42" fmla="*/ 56703 h 95250"/>
                <a:gd name="connsiteX43" fmla="*/ 44817 w 104775"/>
                <a:gd name="connsiteY43" fmla="*/ 52645 h 95250"/>
                <a:gd name="connsiteX44" fmla="*/ 33053 w 104775"/>
                <a:gd name="connsiteY44" fmla="*/ 23242 h 95250"/>
                <a:gd name="connsiteX45" fmla="*/ 52236 w 104775"/>
                <a:gd name="connsiteY45" fmla="*/ 334 h 95250"/>
                <a:gd name="connsiteX46" fmla="*/ 77344 w 104775"/>
                <a:gd name="connsiteY46" fmla="*/ 15612 h 95250"/>
                <a:gd name="connsiteX47" fmla="*/ 75763 w 104775"/>
                <a:gd name="connsiteY47" fmla="*/ 38834 h 95250"/>
                <a:gd name="connsiteX48" fmla="*/ 65705 w 104775"/>
                <a:gd name="connsiteY48" fmla="*/ 53331 h 95250"/>
                <a:gd name="connsiteX49" fmla="*/ 64257 w 104775"/>
                <a:gd name="connsiteY49" fmla="*/ 56084 h 95250"/>
                <a:gd name="connsiteX50" fmla="*/ 65381 w 104775"/>
                <a:gd name="connsiteY50" fmla="*/ 58494 h 95250"/>
                <a:gd name="connsiteX51" fmla="*/ 66695 w 104775"/>
                <a:gd name="connsiteY51" fmla="*/ 59741 h 95250"/>
                <a:gd name="connsiteX52" fmla="*/ 72077 w 104775"/>
                <a:gd name="connsiteY52" fmla="*/ 63647 h 95250"/>
                <a:gd name="connsiteX53" fmla="*/ 90451 w 104775"/>
                <a:gd name="connsiteY53" fmla="*/ 69419 h 95250"/>
                <a:gd name="connsiteX54" fmla="*/ 94270 w 104775"/>
                <a:gd name="connsiteY54" fmla="*/ 70533 h 95250"/>
                <a:gd name="connsiteX55" fmla="*/ 105034 w 104775"/>
                <a:gd name="connsiteY55" fmla="*/ 75496 h 95250"/>
                <a:gd name="connsiteX56" fmla="*/ 112539 w 104775"/>
                <a:gd name="connsiteY56" fmla="*/ 92765 h 95250"/>
                <a:gd name="connsiteX57" fmla="*/ 112520 w 104775"/>
                <a:gd name="connsiteY57" fmla="*/ 93365 h 95250"/>
                <a:gd name="connsiteX58" fmla="*/ 112292 w 104775"/>
                <a:gd name="connsiteY58" fmla="*/ 96622 h 95250"/>
                <a:gd name="connsiteX59" fmla="*/ 112111 w 104775"/>
                <a:gd name="connsiteY59" fmla="*/ 97965 h 95250"/>
                <a:gd name="connsiteX60" fmla="*/ 110825 w 104775"/>
                <a:gd name="connsiteY60" fmla="*/ 98327 h 95250"/>
                <a:gd name="connsiteX61" fmla="*/ 106986 w 104775"/>
                <a:gd name="connsiteY61" fmla="*/ 99089 h 95250"/>
                <a:gd name="connsiteX62" fmla="*/ 86403 w 104775"/>
                <a:gd name="connsiteY62" fmla="*/ 101318 h 95250"/>
                <a:gd name="connsiteX63" fmla="*/ 69886 w 104775"/>
                <a:gd name="connsiteY63" fmla="*/ 101937 h 95250"/>
                <a:gd name="connsiteX64" fmla="*/ 68438 w 104775"/>
                <a:gd name="connsiteY64" fmla="*/ 101937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04775" h="95250">
                  <a:moveTo>
                    <a:pt x="4383" y="94831"/>
                  </a:moveTo>
                  <a:lnTo>
                    <a:pt x="5250" y="95032"/>
                  </a:lnTo>
                  <a:cubicBezTo>
                    <a:pt x="7450" y="95574"/>
                    <a:pt x="9898" y="96184"/>
                    <a:pt x="12079" y="96336"/>
                  </a:cubicBezTo>
                  <a:cubicBezTo>
                    <a:pt x="25195" y="97213"/>
                    <a:pt x="60228" y="97832"/>
                    <a:pt x="68429" y="97832"/>
                  </a:cubicBezTo>
                  <a:lnTo>
                    <a:pt x="69820" y="97822"/>
                  </a:lnTo>
                  <a:cubicBezTo>
                    <a:pt x="74896" y="97737"/>
                    <a:pt x="80678" y="97651"/>
                    <a:pt x="86069" y="97222"/>
                  </a:cubicBezTo>
                  <a:cubicBezTo>
                    <a:pt x="92384" y="96727"/>
                    <a:pt x="99547" y="96184"/>
                    <a:pt x="106310" y="95041"/>
                  </a:cubicBezTo>
                  <a:cubicBezTo>
                    <a:pt x="106939" y="94927"/>
                    <a:pt x="107691" y="94812"/>
                    <a:pt x="108320" y="94698"/>
                  </a:cubicBezTo>
                  <a:cubicBezTo>
                    <a:pt x="108358" y="94279"/>
                    <a:pt x="108386" y="93850"/>
                    <a:pt x="108396" y="93422"/>
                  </a:cubicBezTo>
                  <a:lnTo>
                    <a:pt x="108434" y="92603"/>
                  </a:lnTo>
                  <a:cubicBezTo>
                    <a:pt x="108701" y="86621"/>
                    <a:pt x="106805" y="82201"/>
                    <a:pt x="102462" y="78706"/>
                  </a:cubicBezTo>
                  <a:cubicBezTo>
                    <a:pt x="99842" y="76582"/>
                    <a:pt x="96394" y="75467"/>
                    <a:pt x="93108" y="74496"/>
                  </a:cubicBezTo>
                  <a:lnTo>
                    <a:pt x="89308" y="73381"/>
                  </a:lnTo>
                  <a:cubicBezTo>
                    <a:pt x="83536" y="71686"/>
                    <a:pt x="76982" y="69781"/>
                    <a:pt x="70715" y="67523"/>
                  </a:cubicBezTo>
                  <a:cubicBezTo>
                    <a:pt x="67667" y="66447"/>
                    <a:pt x="65533" y="64361"/>
                    <a:pt x="63809" y="62675"/>
                  </a:cubicBezTo>
                  <a:cubicBezTo>
                    <a:pt x="63428" y="62304"/>
                    <a:pt x="63057" y="61932"/>
                    <a:pt x="62657" y="61580"/>
                  </a:cubicBezTo>
                  <a:cubicBezTo>
                    <a:pt x="61009" y="60113"/>
                    <a:pt x="60123" y="58141"/>
                    <a:pt x="60142" y="56046"/>
                  </a:cubicBezTo>
                  <a:cubicBezTo>
                    <a:pt x="60171" y="53855"/>
                    <a:pt x="61209" y="51788"/>
                    <a:pt x="63028" y="50235"/>
                  </a:cubicBezTo>
                  <a:cubicBezTo>
                    <a:pt x="66686" y="47054"/>
                    <a:pt x="69620" y="42806"/>
                    <a:pt x="71982" y="37243"/>
                  </a:cubicBezTo>
                  <a:cubicBezTo>
                    <a:pt x="75268" y="29547"/>
                    <a:pt x="75754" y="23137"/>
                    <a:pt x="73487" y="17050"/>
                  </a:cubicBezTo>
                  <a:cubicBezTo>
                    <a:pt x="70267" y="8383"/>
                    <a:pt x="61276" y="2820"/>
                    <a:pt x="53008" y="4382"/>
                  </a:cubicBezTo>
                  <a:cubicBezTo>
                    <a:pt x="44140" y="6078"/>
                    <a:pt x="37177" y="14374"/>
                    <a:pt x="37158" y="23270"/>
                  </a:cubicBezTo>
                  <a:cubicBezTo>
                    <a:pt x="37139" y="33138"/>
                    <a:pt x="40749" y="42101"/>
                    <a:pt x="47864" y="49902"/>
                  </a:cubicBezTo>
                  <a:cubicBezTo>
                    <a:pt x="49893" y="52140"/>
                    <a:pt x="50836" y="54645"/>
                    <a:pt x="50551" y="57141"/>
                  </a:cubicBezTo>
                  <a:cubicBezTo>
                    <a:pt x="50379" y="58808"/>
                    <a:pt x="49617" y="61227"/>
                    <a:pt x="46817" y="63228"/>
                  </a:cubicBezTo>
                  <a:cubicBezTo>
                    <a:pt x="43940" y="65314"/>
                    <a:pt x="40559" y="67628"/>
                    <a:pt x="36701" y="68952"/>
                  </a:cubicBezTo>
                  <a:cubicBezTo>
                    <a:pt x="32110" y="70505"/>
                    <a:pt x="27433" y="71829"/>
                    <a:pt x="22919" y="73105"/>
                  </a:cubicBezTo>
                  <a:lnTo>
                    <a:pt x="22137" y="73324"/>
                  </a:lnTo>
                  <a:cubicBezTo>
                    <a:pt x="19747" y="73981"/>
                    <a:pt x="17356" y="74667"/>
                    <a:pt x="14984" y="75391"/>
                  </a:cubicBezTo>
                  <a:cubicBezTo>
                    <a:pt x="10812" y="76648"/>
                    <a:pt x="7926" y="78763"/>
                    <a:pt x="6164" y="81897"/>
                  </a:cubicBezTo>
                  <a:cubicBezTo>
                    <a:pt x="4250" y="85259"/>
                    <a:pt x="3716" y="89193"/>
                    <a:pt x="4383" y="94831"/>
                  </a:cubicBezTo>
                  <a:moveTo>
                    <a:pt x="68438" y="101937"/>
                  </a:moveTo>
                  <a:cubicBezTo>
                    <a:pt x="60190" y="101937"/>
                    <a:pt x="24985" y="101308"/>
                    <a:pt x="11803" y="100423"/>
                  </a:cubicBezTo>
                  <a:cubicBezTo>
                    <a:pt x="9260" y="100242"/>
                    <a:pt x="6612" y="99594"/>
                    <a:pt x="4297" y="99032"/>
                  </a:cubicBezTo>
                  <a:lnTo>
                    <a:pt x="716" y="98213"/>
                  </a:lnTo>
                  <a:lnTo>
                    <a:pt x="516" y="96813"/>
                  </a:lnTo>
                  <a:cubicBezTo>
                    <a:pt x="-580" y="89450"/>
                    <a:pt x="49" y="84383"/>
                    <a:pt x="2602" y="79858"/>
                  </a:cubicBezTo>
                  <a:cubicBezTo>
                    <a:pt x="4916" y="75762"/>
                    <a:pt x="8583" y="73010"/>
                    <a:pt x="13803" y="71438"/>
                  </a:cubicBezTo>
                  <a:cubicBezTo>
                    <a:pt x="16203" y="70724"/>
                    <a:pt x="18623" y="70038"/>
                    <a:pt x="21042" y="69343"/>
                  </a:cubicBezTo>
                  <a:lnTo>
                    <a:pt x="21671" y="69171"/>
                  </a:lnTo>
                  <a:cubicBezTo>
                    <a:pt x="26281" y="67857"/>
                    <a:pt x="30900" y="66561"/>
                    <a:pt x="35396" y="65037"/>
                  </a:cubicBezTo>
                  <a:cubicBezTo>
                    <a:pt x="38701" y="63923"/>
                    <a:pt x="41654" y="61875"/>
                    <a:pt x="44416" y="59884"/>
                  </a:cubicBezTo>
                  <a:cubicBezTo>
                    <a:pt x="45664" y="58989"/>
                    <a:pt x="46341" y="57922"/>
                    <a:pt x="46464" y="56703"/>
                  </a:cubicBezTo>
                  <a:cubicBezTo>
                    <a:pt x="46607" y="55369"/>
                    <a:pt x="46064" y="54017"/>
                    <a:pt x="44817" y="52645"/>
                  </a:cubicBezTo>
                  <a:cubicBezTo>
                    <a:pt x="36996" y="44063"/>
                    <a:pt x="33044" y="34176"/>
                    <a:pt x="33053" y="23242"/>
                  </a:cubicBezTo>
                  <a:cubicBezTo>
                    <a:pt x="33082" y="12440"/>
                    <a:pt x="41511" y="2372"/>
                    <a:pt x="52236" y="334"/>
                  </a:cubicBezTo>
                  <a:cubicBezTo>
                    <a:pt x="62438" y="-1609"/>
                    <a:pt x="73458" y="5115"/>
                    <a:pt x="77344" y="15612"/>
                  </a:cubicBezTo>
                  <a:cubicBezTo>
                    <a:pt x="79992" y="22746"/>
                    <a:pt x="79497" y="30119"/>
                    <a:pt x="75763" y="38834"/>
                  </a:cubicBezTo>
                  <a:cubicBezTo>
                    <a:pt x="73144" y="44978"/>
                    <a:pt x="69858" y="49721"/>
                    <a:pt x="65705" y="53331"/>
                  </a:cubicBezTo>
                  <a:cubicBezTo>
                    <a:pt x="64771" y="54112"/>
                    <a:pt x="64276" y="55093"/>
                    <a:pt x="64257" y="56084"/>
                  </a:cubicBezTo>
                  <a:cubicBezTo>
                    <a:pt x="64248" y="56989"/>
                    <a:pt x="64629" y="57827"/>
                    <a:pt x="65381" y="58494"/>
                  </a:cubicBezTo>
                  <a:cubicBezTo>
                    <a:pt x="65800" y="58865"/>
                    <a:pt x="66257" y="59303"/>
                    <a:pt x="66695" y="59741"/>
                  </a:cubicBezTo>
                  <a:cubicBezTo>
                    <a:pt x="68191" y="61208"/>
                    <a:pt x="69886" y="62856"/>
                    <a:pt x="72077" y="63647"/>
                  </a:cubicBezTo>
                  <a:cubicBezTo>
                    <a:pt x="78259" y="65856"/>
                    <a:pt x="84736" y="67761"/>
                    <a:pt x="90451" y="69419"/>
                  </a:cubicBezTo>
                  <a:lnTo>
                    <a:pt x="94270" y="70533"/>
                  </a:lnTo>
                  <a:cubicBezTo>
                    <a:pt x="97795" y="71571"/>
                    <a:pt x="101833" y="72905"/>
                    <a:pt x="105034" y="75496"/>
                  </a:cubicBezTo>
                  <a:cubicBezTo>
                    <a:pt x="110415" y="79830"/>
                    <a:pt x="112873" y="85478"/>
                    <a:pt x="112539" y="92765"/>
                  </a:cubicBezTo>
                  <a:lnTo>
                    <a:pt x="112520" y="93365"/>
                  </a:lnTo>
                  <a:cubicBezTo>
                    <a:pt x="112444" y="94755"/>
                    <a:pt x="112387" y="95946"/>
                    <a:pt x="112292" y="96622"/>
                  </a:cubicBezTo>
                  <a:lnTo>
                    <a:pt x="112111" y="97965"/>
                  </a:lnTo>
                  <a:lnTo>
                    <a:pt x="110825" y="98327"/>
                  </a:lnTo>
                  <a:cubicBezTo>
                    <a:pt x="109968" y="98575"/>
                    <a:pt x="108282" y="98889"/>
                    <a:pt x="106986" y="99089"/>
                  </a:cubicBezTo>
                  <a:cubicBezTo>
                    <a:pt x="100052" y="100261"/>
                    <a:pt x="92803" y="100832"/>
                    <a:pt x="86403" y="101318"/>
                  </a:cubicBezTo>
                  <a:cubicBezTo>
                    <a:pt x="80869" y="101756"/>
                    <a:pt x="75039" y="101861"/>
                    <a:pt x="69886" y="101937"/>
                  </a:cubicBezTo>
                  <a:lnTo>
                    <a:pt x="68438" y="101937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7" name="Forme libre : forme 56">
              <a:extLst>
                <a:ext uri="{FF2B5EF4-FFF2-40B4-BE49-F238E27FC236}">
                  <a16:creationId xmlns:a16="http://schemas.microsoft.com/office/drawing/2014/main" id="{5E7239BB-35D9-4069-A7C1-ECD546F5C9FF}"/>
                </a:ext>
              </a:extLst>
            </p:cNvPr>
            <p:cNvSpPr/>
            <p:nvPr/>
          </p:nvSpPr>
          <p:spPr>
            <a:xfrm>
              <a:off x="-798481" y="3436762"/>
              <a:ext cx="104775" cy="95250"/>
            </a:xfrm>
            <a:custGeom>
              <a:avLst/>
              <a:gdLst>
                <a:gd name="connsiteX0" fmla="*/ 4383 w 104775"/>
                <a:gd name="connsiteY0" fmla="*/ 94831 h 95250"/>
                <a:gd name="connsiteX1" fmla="*/ 5240 w 104775"/>
                <a:gd name="connsiteY1" fmla="*/ 95031 h 95250"/>
                <a:gd name="connsiteX2" fmla="*/ 12070 w 104775"/>
                <a:gd name="connsiteY2" fmla="*/ 96336 h 95250"/>
                <a:gd name="connsiteX3" fmla="*/ 68419 w 104775"/>
                <a:gd name="connsiteY3" fmla="*/ 97832 h 95250"/>
                <a:gd name="connsiteX4" fmla="*/ 69829 w 104775"/>
                <a:gd name="connsiteY4" fmla="*/ 97822 h 95250"/>
                <a:gd name="connsiteX5" fmla="*/ 86069 w 104775"/>
                <a:gd name="connsiteY5" fmla="*/ 97222 h 95250"/>
                <a:gd name="connsiteX6" fmla="*/ 106310 w 104775"/>
                <a:gd name="connsiteY6" fmla="*/ 95031 h 95250"/>
                <a:gd name="connsiteX7" fmla="*/ 108329 w 104775"/>
                <a:gd name="connsiteY7" fmla="*/ 94679 h 95250"/>
                <a:gd name="connsiteX8" fmla="*/ 108367 w 104775"/>
                <a:gd name="connsiteY8" fmla="*/ 93784 h 95250"/>
                <a:gd name="connsiteX9" fmla="*/ 108424 w 104775"/>
                <a:gd name="connsiteY9" fmla="*/ 92593 h 95250"/>
                <a:gd name="connsiteX10" fmla="*/ 102452 w 104775"/>
                <a:gd name="connsiteY10" fmla="*/ 78696 h 95250"/>
                <a:gd name="connsiteX11" fmla="*/ 93099 w 104775"/>
                <a:gd name="connsiteY11" fmla="*/ 74486 h 95250"/>
                <a:gd name="connsiteX12" fmla="*/ 89289 w 104775"/>
                <a:gd name="connsiteY12" fmla="*/ 73372 h 95250"/>
                <a:gd name="connsiteX13" fmla="*/ 70705 w 104775"/>
                <a:gd name="connsiteY13" fmla="*/ 67523 h 95250"/>
                <a:gd name="connsiteX14" fmla="*/ 63800 w 104775"/>
                <a:gd name="connsiteY14" fmla="*/ 62666 h 95250"/>
                <a:gd name="connsiteX15" fmla="*/ 62628 w 104775"/>
                <a:gd name="connsiteY15" fmla="*/ 61570 h 95250"/>
                <a:gd name="connsiteX16" fmla="*/ 60133 w 104775"/>
                <a:gd name="connsiteY16" fmla="*/ 56046 h 95250"/>
                <a:gd name="connsiteX17" fmla="*/ 63019 w 104775"/>
                <a:gd name="connsiteY17" fmla="*/ 50235 h 95250"/>
                <a:gd name="connsiteX18" fmla="*/ 71972 w 104775"/>
                <a:gd name="connsiteY18" fmla="*/ 37243 h 95250"/>
                <a:gd name="connsiteX19" fmla="*/ 73477 w 104775"/>
                <a:gd name="connsiteY19" fmla="*/ 17041 h 95250"/>
                <a:gd name="connsiteX20" fmla="*/ 52989 w 104775"/>
                <a:gd name="connsiteY20" fmla="*/ 4382 h 95250"/>
                <a:gd name="connsiteX21" fmla="*/ 37149 w 104775"/>
                <a:gd name="connsiteY21" fmla="*/ 23270 h 95250"/>
                <a:gd name="connsiteX22" fmla="*/ 47845 w 104775"/>
                <a:gd name="connsiteY22" fmla="*/ 49902 h 95250"/>
                <a:gd name="connsiteX23" fmla="*/ 50551 w 104775"/>
                <a:gd name="connsiteY23" fmla="*/ 57141 h 95250"/>
                <a:gd name="connsiteX24" fmla="*/ 46817 w 104775"/>
                <a:gd name="connsiteY24" fmla="*/ 63228 h 95250"/>
                <a:gd name="connsiteX25" fmla="*/ 36701 w 104775"/>
                <a:gd name="connsiteY25" fmla="*/ 68943 h 95250"/>
                <a:gd name="connsiteX26" fmla="*/ 22919 w 104775"/>
                <a:gd name="connsiteY26" fmla="*/ 73095 h 95250"/>
                <a:gd name="connsiteX27" fmla="*/ 22137 w 104775"/>
                <a:gd name="connsiteY27" fmla="*/ 73315 h 95250"/>
                <a:gd name="connsiteX28" fmla="*/ 14984 w 104775"/>
                <a:gd name="connsiteY28" fmla="*/ 75381 h 95250"/>
                <a:gd name="connsiteX29" fmla="*/ 6164 w 104775"/>
                <a:gd name="connsiteY29" fmla="*/ 81897 h 95250"/>
                <a:gd name="connsiteX30" fmla="*/ 4383 w 104775"/>
                <a:gd name="connsiteY30" fmla="*/ 94831 h 95250"/>
                <a:gd name="connsiteX31" fmla="*/ 68439 w 104775"/>
                <a:gd name="connsiteY31" fmla="*/ 101937 h 95250"/>
                <a:gd name="connsiteX32" fmla="*/ 11803 w 104775"/>
                <a:gd name="connsiteY32" fmla="*/ 100423 h 95250"/>
                <a:gd name="connsiteX33" fmla="*/ 4297 w 104775"/>
                <a:gd name="connsiteY33" fmla="*/ 99032 h 95250"/>
                <a:gd name="connsiteX34" fmla="*/ 725 w 104775"/>
                <a:gd name="connsiteY34" fmla="*/ 98203 h 95250"/>
                <a:gd name="connsiteX35" fmla="*/ 516 w 104775"/>
                <a:gd name="connsiteY35" fmla="*/ 96813 h 95250"/>
                <a:gd name="connsiteX36" fmla="*/ 2602 w 104775"/>
                <a:gd name="connsiteY36" fmla="*/ 79849 h 95250"/>
                <a:gd name="connsiteX37" fmla="*/ 13803 w 104775"/>
                <a:gd name="connsiteY37" fmla="*/ 71438 h 95250"/>
                <a:gd name="connsiteX38" fmla="*/ 21023 w 104775"/>
                <a:gd name="connsiteY38" fmla="*/ 69343 h 95250"/>
                <a:gd name="connsiteX39" fmla="*/ 21661 w 104775"/>
                <a:gd name="connsiteY39" fmla="*/ 69162 h 95250"/>
                <a:gd name="connsiteX40" fmla="*/ 35396 w 104775"/>
                <a:gd name="connsiteY40" fmla="*/ 65028 h 95250"/>
                <a:gd name="connsiteX41" fmla="*/ 44426 w 104775"/>
                <a:gd name="connsiteY41" fmla="*/ 59884 h 95250"/>
                <a:gd name="connsiteX42" fmla="*/ 46474 w 104775"/>
                <a:gd name="connsiteY42" fmla="*/ 56693 h 95250"/>
                <a:gd name="connsiteX43" fmla="*/ 44826 w 104775"/>
                <a:gd name="connsiteY43" fmla="*/ 52636 h 95250"/>
                <a:gd name="connsiteX44" fmla="*/ 33053 w 104775"/>
                <a:gd name="connsiteY44" fmla="*/ 23242 h 95250"/>
                <a:gd name="connsiteX45" fmla="*/ 52236 w 104775"/>
                <a:gd name="connsiteY45" fmla="*/ 334 h 95250"/>
                <a:gd name="connsiteX46" fmla="*/ 77335 w 104775"/>
                <a:gd name="connsiteY46" fmla="*/ 15603 h 95250"/>
                <a:gd name="connsiteX47" fmla="*/ 75754 w 104775"/>
                <a:gd name="connsiteY47" fmla="*/ 38824 h 95250"/>
                <a:gd name="connsiteX48" fmla="*/ 65705 w 104775"/>
                <a:gd name="connsiteY48" fmla="*/ 53322 h 95250"/>
                <a:gd name="connsiteX49" fmla="*/ 64257 w 104775"/>
                <a:gd name="connsiteY49" fmla="*/ 56065 h 95250"/>
                <a:gd name="connsiteX50" fmla="*/ 65381 w 104775"/>
                <a:gd name="connsiteY50" fmla="*/ 58494 h 95250"/>
                <a:gd name="connsiteX51" fmla="*/ 66686 w 104775"/>
                <a:gd name="connsiteY51" fmla="*/ 59732 h 95250"/>
                <a:gd name="connsiteX52" fmla="*/ 72087 w 104775"/>
                <a:gd name="connsiteY52" fmla="*/ 63637 h 95250"/>
                <a:gd name="connsiteX53" fmla="*/ 90451 w 104775"/>
                <a:gd name="connsiteY53" fmla="*/ 69409 h 95250"/>
                <a:gd name="connsiteX54" fmla="*/ 94280 w 104775"/>
                <a:gd name="connsiteY54" fmla="*/ 70524 h 95250"/>
                <a:gd name="connsiteX55" fmla="*/ 105024 w 104775"/>
                <a:gd name="connsiteY55" fmla="*/ 75477 h 95250"/>
                <a:gd name="connsiteX56" fmla="*/ 112530 w 104775"/>
                <a:gd name="connsiteY56" fmla="*/ 92746 h 95250"/>
                <a:gd name="connsiteX57" fmla="*/ 112482 w 104775"/>
                <a:gd name="connsiteY57" fmla="*/ 93984 h 95250"/>
                <a:gd name="connsiteX58" fmla="*/ 112292 w 104775"/>
                <a:gd name="connsiteY58" fmla="*/ 96575 h 95250"/>
                <a:gd name="connsiteX59" fmla="*/ 112120 w 104775"/>
                <a:gd name="connsiteY59" fmla="*/ 97927 h 95250"/>
                <a:gd name="connsiteX60" fmla="*/ 110806 w 104775"/>
                <a:gd name="connsiteY60" fmla="*/ 98299 h 95250"/>
                <a:gd name="connsiteX61" fmla="*/ 106986 w 104775"/>
                <a:gd name="connsiteY61" fmla="*/ 99051 h 95250"/>
                <a:gd name="connsiteX62" fmla="*/ 86393 w 104775"/>
                <a:gd name="connsiteY62" fmla="*/ 101289 h 95250"/>
                <a:gd name="connsiteX63" fmla="*/ 69867 w 104775"/>
                <a:gd name="connsiteY63" fmla="*/ 101909 h 95250"/>
                <a:gd name="connsiteX64" fmla="*/ 68439 w 104775"/>
                <a:gd name="connsiteY64" fmla="*/ 101937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04775" h="95250">
                  <a:moveTo>
                    <a:pt x="4383" y="94831"/>
                  </a:moveTo>
                  <a:lnTo>
                    <a:pt x="5240" y="95031"/>
                  </a:lnTo>
                  <a:cubicBezTo>
                    <a:pt x="7879" y="95679"/>
                    <a:pt x="10041" y="96194"/>
                    <a:pt x="12070" y="96336"/>
                  </a:cubicBezTo>
                  <a:cubicBezTo>
                    <a:pt x="25176" y="97213"/>
                    <a:pt x="60228" y="97832"/>
                    <a:pt x="68419" y="97832"/>
                  </a:cubicBezTo>
                  <a:lnTo>
                    <a:pt x="69829" y="97822"/>
                  </a:lnTo>
                  <a:cubicBezTo>
                    <a:pt x="74896" y="97737"/>
                    <a:pt x="80669" y="97641"/>
                    <a:pt x="86069" y="97222"/>
                  </a:cubicBezTo>
                  <a:cubicBezTo>
                    <a:pt x="92394" y="96717"/>
                    <a:pt x="99566" y="96175"/>
                    <a:pt x="106310" y="95031"/>
                  </a:cubicBezTo>
                  <a:cubicBezTo>
                    <a:pt x="106939" y="94927"/>
                    <a:pt x="107672" y="94812"/>
                    <a:pt x="108329" y="94679"/>
                  </a:cubicBezTo>
                  <a:cubicBezTo>
                    <a:pt x="108339" y="94403"/>
                    <a:pt x="108348" y="94098"/>
                    <a:pt x="108367" y="93784"/>
                  </a:cubicBezTo>
                  <a:lnTo>
                    <a:pt x="108424" y="92593"/>
                  </a:lnTo>
                  <a:cubicBezTo>
                    <a:pt x="108701" y="86621"/>
                    <a:pt x="106805" y="82192"/>
                    <a:pt x="102452" y="78696"/>
                  </a:cubicBezTo>
                  <a:cubicBezTo>
                    <a:pt x="99823" y="76572"/>
                    <a:pt x="96385" y="75458"/>
                    <a:pt x="93099" y="74486"/>
                  </a:cubicBezTo>
                  <a:lnTo>
                    <a:pt x="89289" y="73372"/>
                  </a:lnTo>
                  <a:cubicBezTo>
                    <a:pt x="83831" y="71781"/>
                    <a:pt x="77049" y="69800"/>
                    <a:pt x="70705" y="67523"/>
                  </a:cubicBezTo>
                  <a:cubicBezTo>
                    <a:pt x="67648" y="66456"/>
                    <a:pt x="65514" y="64361"/>
                    <a:pt x="63800" y="62666"/>
                  </a:cubicBezTo>
                  <a:cubicBezTo>
                    <a:pt x="63419" y="62285"/>
                    <a:pt x="63028" y="61923"/>
                    <a:pt x="62628" y="61570"/>
                  </a:cubicBezTo>
                  <a:cubicBezTo>
                    <a:pt x="60999" y="60103"/>
                    <a:pt x="60114" y="58141"/>
                    <a:pt x="60133" y="56046"/>
                  </a:cubicBezTo>
                  <a:cubicBezTo>
                    <a:pt x="60161" y="53845"/>
                    <a:pt x="61199" y="51778"/>
                    <a:pt x="63019" y="50235"/>
                  </a:cubicBezTo>
                  <a:cubicBezTo>
                    <a:pt x="66667" y="47045"/>
                    <a:pt x="69610" y="42806"/>
                    <a:pt x="71972" y="37243"/>
                  </a:cubicBezTo>
                  <a:cubicBezTo>
                    <a:pt x="75258" y="29557"/>
                    <a:pt x="75735" y="23146"/>
                    <a:pt x="73477" y="17041"/>
                  </a:cubicBezTo>
                  <a:cubicBezTo>
                    <a:pt x="70267" y="8383"/>
                    <a:pt x="61257" y="2810"/>
                    <a:pt x="52989" y="4382"/>
                  </a:cubicBezTo>
                  <a:cubicBezTo>
                    <a:pt x="44131" y="6068"/>
                    <a:pt x="37168" y="14364"/>
                    <a:pt x="37149" y="23270"/>
                  </a:cubicBezTo>
                  <a:cubicBezTo>
                    <a:pt x="37139" y="33129"/>
                    <a:pt x="40740" y="42092"/>
                    <a:pt x="47845" y="49902"/>
                  </a:cubicBezTo>
                  <a:cubicBezTo>
                    <a:pt x="49884" y="52150"/>
                    <a:pt x="50817" y="54655"/>
                    <a:pt x="50551" y="57141"/>
                  </a:cubicBezTo>
                  <a:cubicBezTo>
                    <a:pt x="50379" y="58798"/>
                    <a:pt x="49608" y="61208"/>
                    <a:pt x="46817" y="63228"/>
                  </a:cubicBezTo>
                  <a:cubicBezTo>
                    <a:pt x="43797" y="65409"/>
                    <a:pt x="40530" y="67647"/>
                    <a:pt x="36701" y="68943"/>
                  </a:cubicBezTo>
                  <a:cubicBezTo>
                    <a:pt x="32110" y="70505"/>
                    <a:pt x="27433" y="71829"/>
                    <a:pt x="22919" y="73095"/>
                  </a:cubicBezTo>
                  <a:lnTo>
                    <a:pt x="22137" y="73315"/>
                  </a:lnTo>
                  <a:cubicBezTo>
                    <a:pt x="19747" y="73981"/>
                    <a:pt x="17356" y="74667"/>
                    <a:pt x="14984" y="75381"/>
                  </a:cubicBezTo>
                  <a:cubicBezTo>
                    <a:pt x="10812" y="76639"/>
                    <a:pt x="7936" y="78753"/>
                    <a:pt x="6164" y="81897"/>
                  </a:cubicBezTo>
                  <a:cubicBezTo>
                    <a:pt x="4269" y="85259"/>
                    <a:pt x="3716" y="89193"/>
                    <a:pt x="4383" y="94831"/>
                  </a:cubicBezTo>
                  <a:moveTo>
                    <a:pt x="68439" y="101937"/>
                  </a:moveTo>
                  <a:cubicBezTo>
                    <a:pt x="60199" y="101937"/>
                    <a:pt x="24985" y="101308"/>
                    <a:pt x="11803" y="100423"/>
                  </a:cubicBezTo>
                  <a:cubicBezTo>
                    <a:pt x="9431" y="100242"/>
                    <a:pt x="7097" y="99708"/>
                    <a:pt x="4297" y="99032"/>
                  </a:cubicBezTo>
                  <a:lnTo>
                    <a:pt x="725" y="98203"/>
                  </a:lnTo>
                  <a:lnTo>
                    <a:pt x="516" y="96813"/>
                  </a:lnTo>
                  <a:cubicBezTo>
                    <a:pt x="-580" y="89459"/>
                    <a:pt x="49" y="84383"/>
                    <a:pt x="2602" y="79849"/>
                  </a:cubicBezTo>
                  <a:cubicBezTo>
                    <a:pt x="4916" y="75753"/>
                    <a:pt x="8583" y="73000"/>
                    <a:pt x="13803" y="71438"/>
                  </a:cubicBezTo>
                  <a:cubicBezTo>
                    <a:pt x="16203" y="70714"/>
                    <a:pt x="18623" y="70038"/>
                    <a:pt x="21023" y="69343"/>
                  </a:cubicBezTo>
                  <a:lnTo>
                    <a:pt x="21661" y="69162"/>
                  </a:lnTo>
                  <a:cubicBezTo>
                    <a:pt x="26290" y="67857"/>
                    <a:pt x="30910" y="66552"/>
                    <a:pt x="35396" y="65028"/>
                  </a:cubicBezTo>
                  <a:cubicBezTo>
                    <a:pt x="38673" y="63923"/>
                    <a:pt x="41654" y="61875"/>
                    <a:pt x="44426" y="59884"/>
                  </a:cubicBezTo>
                  <a:cubicBezTo>
                    <a:pt x="45664" y="58989"/>
                    <a:pt x="46350" y="57913"/>
                    <a:pt x="46474" y="56693"/>
                  </a:cubicBezTo>
                  <a:cubicBezTo>
                    <a:pt x="46617" y="55369"/>
                    <a:pt x="46055" y="53998"/>
                    <a:pt x="44826" y="52636"/>
                  </a:cubicBezTo>
                  <a:cubicBezTo>
                    <a:pt x="37006" y="44054"/>
                    <a:pt x="33044" y="34157"/>
                    <a:pt x="33053" y="23242"/>
                  </a:cubicBezTo>
                  <a:cubicBezTo>
                    <a:pt x="33091" y="12440"/>
                    <a:pt x="41502" y="2372"/>
                    <a:pt x="52236" y="334"/>
                  </a:cubicBezTo>
                  <a:cubicBezTo>
                    <a:pt x="62438" y="-1609"/>
                    <a:pt x="73439" y="5116"/>
                    <a:pt x="77335" y="15603"/>
                  </a:cubicBezTo>
                  <a:cubicBezTo>
                    <a:pt x="79983" y="22746"/>
                    <a:pt x="79478" y="30128"/>
                    <a:pt x="75754" y="38824"/>
                  </a:cubicBezTo>
                  <a:cubicBezTo>
                    <a:pt x="73134" y="44978"/>
                    <a:pt x="69858" y="49721"/>
                    <a:pt x="65705" y="53322"/>
                  </a:cubicBezTo>
                  <a:cubicBezTo>
                    <a:pt x="64781" y="54112"/>
                    <a:pt x="64267" y="55084"/>
                    <a:pt x="64257" y="56065"/>
                  </a:cubicBezTo>
                  <a:cubicBezTo>
                    <a:pt x="64247" y="56979"/>
                    <a:pt x="64638" y="57817"/>
                    <a:pt x="65381" y="58494"/>
                  </a:cubicBezTo>
                  <a:cubicBezTo>
                    <a:pt x="65810" y="58875"/>
                    <a:pt x="66257" y="59303"/>
                    <a:pt x="66686" y="59732"/>
                  </a:cubicBezTo>
                  <a:cubicBezTo>
                    <a:pt x="68200" y="61180"/>
                    <a:pt x="69877" y="62856"/>
                    <a:pt x="72087" y="63637"/>
                  </a:cubicBezTo>
                  <a:cubicBezTo>
                    <a:pt x="78335" y="65866"/>
                    <a:pt x="84774" y="67752"/>
                    <a:pt x="90451" y="69409"/>
                  </a:cubicBezTo>
                  <a:lnTo>
                    <a:pt x="94280" y="70524"/>
                  </a:lnTo>
                  <a:cubicBezTo>
                    <a:pt x="97795" y="71562"/>
                    <a:pt x="101824" y="72886"/>
                    <a:pt x="105024" y="75477"/>
                  </a:cubicBezTo>
                  <a:cubicBezTo>
                    <a:pt x="110415" y="79811"/>
                    <a:pt x="112863" y="85468"/>
                    <a:pt x="112530" y="92746"/>
                  </a:cubicBezTo>
                  <a:lnTo>
                    <a:pt x="112482" y="93984"/>
                  </a:lnTo>
                  <a:cubicBezTo>
                    <a:pt x="112425" y="94984"/>
                    <a:pt x="112368" y="95974"/>
                    <a:pt x="112292" y="96575"/>
                  </a:cubicBezTo>
                  <a:lnTo>
                    <a:pt x="112120" y="97927"/>
                  </a:lnTo>
                  <a:lnTo>
                    <a:pt x="110806" y="98299"/>
                  </a:lnTo>
                  <a:cubicBezTo>
                    <a:pt x="109948" y="98537"/>
                    <a:pt x="108263" y="98851"/>
                    <a:pt x="106986" y="99051"/>
                  </a:cubicBezTo>
                  <a:cubicBezTo>
                    <a:pt x="100052" y="100223"/>
                    <a:pt x="92803" y="100804"/>
                    <a:pt x="86393" y="101289"/>
                  </a:cubicBezTo>
                  <a:cubicBezTo>
                    <a:pt x="80859" y="101728"/>
                    <a:pt x="75020" y="101832"/>
                    <a:pt x="69867" y="101909"/>
                  </a:cubicBezTo>
                  <a:lnTo>
                    <a:pt x="68439" y="101937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8" name="Forme libre : forme 57">
              <a:extLst>
                <a:ext uri="{FF2B5EF4-FFF2-40B4-BE49-F238E27FC236}">
                  <a16:creationId xmlns:a16="http://schemas.microsoft.com/office/drawing/2014/main" id="{957AB5AE-1DB5-460D-9CA3-73B3D3416116}"/>
                </a:ext>
              </a:extLst>
            </p:cNvPr>
            <p:cNvSpPr/>
            <p:nvPr/>
          </p:nvSpPr>
          <p:spPr>
            <a:xfrm>
              <a:off x="-769481" y="3409788"/>
              <a:ext cx="142875" cy="133350"/>
            </a:xfrm>
            <a:custGeom>
              <a:avLst/>
              <a:gdLst>
                <a:gd name="connsiteX0" fmla="*/ 88711 w 142875"/>
                <a:gd name="connsiteY0" fmla="*/ 133378 h 133350"/>
                <a:gd name="connsiteX1" fmla="*/ 17340 w 142875"/>
                <a:gd name="connsiteY1" fmla="*/ 131464 h 133350"/>
                <a:gd name="connsiteX2" fmla="*/ 7453 w 142875"/>
                <a:gd name="connsiteY2" fmla="*/ 129654 h 133350"/>
                <a:gd name="connsiteX3" fmla="*/ 1195 w 142875"/>
                <a:gd name="connsiteY3" fmla="*/ 128225 h 133350"/>
                <a:gd name="connsiteX4" fmla="*/ 662 w 142875"/>
                <a:gd name="connsiteY4" fmla="*/ 124634 h 133350"/>
                <a:gd name="connsiteX5" fmla="*/ 3605 w 142875"/>
                <a:gd name="connsiteY5" fmla="*/ 101603 h 133350"/>
                <a:gd name="connsiteX6" fmla="*/ 19255 w 142875"/>
                <a:gd name="connsiteY6" fmla="*/ 89773 h 133350"/>
                <a:gd name="connsiteX7" fmla="*/ 28770 w 142875"/>
                <a:gd name="connsiteY7" fmla="*/ 87030 h 133350"/>
                <a:gd name="connsiteX8" fmla="*/ 46296 w 142875"/>
                <a:gd name="connsiteY8" fmla="*/ 81781 h 133350"/>
                <a:gd name="connsiteX9" fmla="*/ 56935 w 142875"/>
                <a:gd name="connsiteY9" fmla="*/ 75657 h 133350"/>
                <a:gd name="connsiteX10" fmla="*/ 58374 w 142875"/>
                <a:gd name="connsiteY10" fmla="*/ 73628 h 133350"/>
                <a:gd name="connsiteX11" fmla="*/ 57012 w 142875"/>
                <a:gd name="connsiteY11" fmla="*/ 70618 h 133350"/>
                <a:gd name="connsiteX12" fmla="*/ 41514 w 142875"/>
                <a:gd name="connsiteY12" fmla="*/ 31861 h 133350"/>
                <a:gd name="connsiteX13" fmla="*/ 67803 w 142875"/>
                <a:gd name="connsiteY13" fmla="*/ 447 h 133350"/>
                <a:gd name="connsiteX14" fmla="*/ 102379 w 142875"/>
                <a:gd name="connsiteY14" fmla="*/ 21336 h 133350"/>
                <a:gd name="connsiteX15" fmla="*/ 100350 w 142875"/>
                <a:gd name="connsiteY15" fmla="*/ 52501 h 133350"/>
                <a:gd name="connsiteX16" fmla="*/ 87006 w 142875"/>
                <a:gd name="connsiteY16" fmla="*/ 71704 h 133350"/>
                <a:gd name="connsiteX17" fmla="*/ 86101 w 142875"/>
                <a:gd name="connsiteY17" fmla="*/ 73142 h 133350"/>
                <a:gd name="connsiteX18" fmla="*/ 86634 w 142875"/>
                <a:gd name="connsiteY18" fmla="*/ 74114 h 133350"/>
                <a:gd name="connsiteX19" fmla="*/ 88358 w 142875"/>
                <a:gd name="connsiteY19" fmla="*/ 75723 h 133350"/>
                <a:gd name="connsiteX20" fmla="*/ 94150 w 142875"/>
                <a:gd name="connsiteY20" fmla="*/ 80029 h 133350"/>
                <a:gd name="connsiteX21" fmla="*/ 117076 w 142875"/>
                <a:gd name="connsiteY21" fmla="*/ 87249 h 133350"/>
                <a:gd name="connsiteX22" fmla="*/ 121867 w 142875"/>
                <a:gd name="connsiteY22" fmla="*/ 88639 h 133350"/>
                <a:gd name="connsiteX23" fmla="*/ 136336 w 142875"/>
                <a:gd name="connsiteY23" fmla="*/ 95345 h 133350"/>
                <a:gd name="connsiteX24" fmla="*/ 146766 w 142875"/>
                <a:gd name="connsiteY24" fmla="*/ 119281 h 133350"/>
                <a:gd name="connsiteX25" fmla="*/ 146728 w 142875"/>
                <a:gd name="connsiteY25" fmla="*/ 120357 h 133350"/>
                <a:gd name="connsiteX26" fmla="*/ 146451 w 142875"/>
                <a:gd name="connsiteY26" fmla="*/ 124339 h 133350"/>
                <a:gd name="connsiteX27" fmla="*/ 145985 w 142875"/>
                <a:gd name="connsiteY27" fmla="*/ 127758 h 133350"/>
                <a:gd name="connsiteX28" fmla="*/ 142670 w 142875"/>
                <a:gd name="connsiteY28" fmla="*/ 128730 h 133350"/>
                <a:gd name="connsiteX29" fmla="*/ 137555 w 142875"/>
                <a:gd name="connsiteY29" fmla="*/ 129730 h 133350"/>
                <a:gd name="connsiteX30" fmla="*/ 111447 w 142875"/>
                <a:gd name="connsiteY30" fmla="*/ 132588 h 133350"/>
                <a:gd name="connsiteX31" fmla="*/ 90530 w 142875"/>
                <a:gd name="connsiteY31" fmla="*/ 133359 h 133350"/>
                <a:gd name="connsiteX32" fmla="*/ 88711 w 142875"/>
                <a:gd name="connsiteY32" fmla="*/ 133378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2875" h="133350">
                  <a:moveTo>
                    <a:pt x="88711" y="133378"/>
                  </a:moveTo>
                  <a:cubicBezTo>
                    <a:pt x="78243" y="133378"/>
                    <a:pt x="33866" y="132588"/>
                    <a:pt x="17340" y="131464"/>
                  </a:cubicBezTo>
                  <a:cubicBezTo>
                    <a:pt x="14130" y="131245"/>
                    <a:pt x="11092" y="130540"/>
                    <a:pt x="7453" y="129654"/>
                  </a:cubicBezTo>
                  <a:lnTo>
                    <a:pt x="1195" y="128225"/>
                  </a:lnTo>
                  <a:lnTo>
                    <a:pt x="662" y="124634"/>
                  </a:lnTo>
                  <a:cubicBezTo>
                    <a:pt x="-786" y="114862"/>
                    <a:pt x="119" y="107765"/>
                    <a:pt x="3605" y="101603"/>
                  </a:cubicBezTo>
                  <a:cubicBezTo>
                    <a:pt x="6824" y="95907"/>
                    <a:pt x="12092" y="91916"/>
                    <a:pt x="19255" y="89773"/>
                  </a:cubicBezTo>
                  <a:cubicBezTo>
                    <a:pt x="22417" y="88820"/>
                    <a:pt x="25579" y="87925"/>
                    <a:pt x="28770" y="87030"/>
                  </a:cubicBezTo>
                  <a:cubicBezTo>
                    <a:pt x="34809" y="85334"/>
                    <a:pt x="40610" y="83696"/>
                    <a:pt x="46296" y="81781"/>
                  </a:cubicBezTo>
                  <a:cubicBezTo>
                    <a:pt x="50030" y="80505"/>
                    <a:pt x="53602" y="78057"/>
                    <a:pt x="56935" y="75657"/>
                  </a:cubicBezTo>
                  <a:cubicBezTo>
                    <a:pt x="57812" y="75028"/>
                    <a:pt x="58307" y="74342"/>
                    <a:pt x="58374" y="73628"/>
                  </a:cubicBezTo>
                  <a:cubicBezTo>
                    <a:pt x="58459" y="72713"/>
                    <a:pt x="58002" y="71723"/>
                    <a:pt x="57012" y="70618"/>
                  </a:cubicBezTo>
                  <a:cubicBezTo>
                    <a:pt x="46706" y="59321"/>
                    <a:pt x="41486" y="46282"/>
                    <a:pt x="41514" y="31861"/>
                  </a:cubicBezTo>
                  <a:cubicBezTo>
                    <a:pt x="41553" y="17049"/>
                    <a:pt x="53106" y="3248"/>
                    <a:pt x="67803" y="447"/>
                  </a:cubicBezTo>
                  <a:cubicBezTo>
                    <a:pt x="81948" y="-2172"/>
                    <a:pt x="97055" y="6962"/>
                    <a:pt x="102379" y="21336"/>
                  </a:cubicBezTo>
                  <a:cubicBezTo>
                    <a:pt x="105961" y="30984"/>
                    <a:pt x="105322" y="40890"/>
                    <a:pt x="100350" y="52501"/>
                  </a:cubicBezTo>
                  <a:cubicBezTo>
                    <a:pt x="96874" y="60655"/>
                    <a:pt x="92502" y="66932"/>
                    <a:pt x="87006" y="71704"/>
                  </a:cubicBezTo>
                  <a:cubicBezTo>
                    <a:pt x="86415" y="72190"/>
                    <a:pt x="86101" y="72704"/>
                    <a:pt x="86101" y="73142"/>
                  </a:cubicBezTo>
                  <a:cubicBezTo>
                    <a:pt x="86101" y="73237"/>
                    <a:pt x="86101" y="73647"/>
                    <a:pt x="86634" y="74114"/>
                  </a:cubicBezTo>
                  <a:cubicBezTo>
                    <a:pt x="87168" y="74580"/>
                    <a:pt x="87758" y="75152"/>
                    <a:pt x="88358" y="75723"/>
                  </a:cubicBezTo>
                  <a:cubicBezTo>
                    <a:pt x="90149" y="77476"/>
                    <a:pt x="91959" y="79257"/>
                    <a:pt x="94150" y="80029"/>
                  </a:cubicBezTo>
                  <a:cubicBezTo>
                    <a:pt x="101760" y="82762"/>
                    <a:pt x="109552" y="85039"/>
                    <a:pt x="117076" y="87249"/>
                  </a:cubicBezTo>
                  <a:lnTo>
                    <a:pt x="121867" y="88639"/>
                  </a:lnTo>
                  <a:cubicBezTo>
                    <a:pt x="126554" y="90020"/>
                    <a:pt x="131926" y="91802"/>
                    <a:pt x="136336" y="95345"/>
                  </a:cubicBezTo>
                  <a:cubicBezTo>
                    <a:pt x="143718" y="101288"/>
                    <a:pt x="147232" y="109337"/>
                    <a:pt x="146766" y="119281"/>
                  </a:cubicBezTo>
                  <a:lnTo>
                    <a:pt x="146728" y="120357"/>
                  </a:lnTo>
                  <a:cubicBezTo>
                    <a:pt x="146651" y="121862"/>
                    <a:pt x="146566" y="123434"/>
                    <a:pt x="146451" y="124339"/>
                  </a:cubicBezTo>
                  <a:lnTo>
                    <a:pt x="145985" y="127758"/>
                  </a:lnTo>
                  <a:lnTo>
                    <a:pt x="142670" y="128730"/>
                  </a:lnTo>
                  <a:cubicBezTo>
                    <a:pt x="141508" y="129054"/>
                    <a:pt x="139279" y="129454"/>
                    <a:pt x="137555" y="129730"/>
                  </a:cubicBezTo>
                  <a:cubicBezTo>
                    <a:pt x="128706" y="131226"/>
                    <a:pt x="119534" y="131940"/>
                    <a:pt x="111447" y="132588"/>
                  </a:cubicBezTo>
                  <a:cubicBezTo>
                    <a:pt x="104579" y="133140"/>
                    <a:pt x="97436" y="133245"/>
                    <a:pt x="90530" y="133359"/>
                  </a:cubicBezTo>
                  <a:lnTo>
                    <a:pt x="88711" y="133378"/>
                  </a:lnTo>
                  <a:close/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9" name="Forme libre : forme 58">
              <a:extLst>
                <a:ext uri="{FF2B5EF4-FFF2-40B4-BE49-F238E27FC236}">
                  <a16:creationId xmlns:a16="http://schemas.microsoft.com/office/drawing/2014/main" id="{EFF378DA-1BCA-4BC2-ADD1-5C9ED0F74B74}"/>
                </a:ext>
              </a:extLst>
            </p:cNvPr>
            <p:cNvSpPr/>
            <p:nvPr/>
          </p:nvSpPr>
          <p:spPr>
            <a:xfrm>
              <a:off x="-839285" y="3548424"/>
              <a:ext cx="76200" cy="76200"/>
            </a:xfrm>
            <a:custGeom>
              <a:avLst/>
              <a:gdLst>
                <a:gd name="connsiteX0" fmla="*/ 20126 w 76200"/>
                <a:gd name="connsiteY0" fmla="*/ 2457 h 76200"/>
                <a:gd name="connsiteX1" fmla="*/ 14535 w 76200"/>
                <a:gd name="connsiteY1" fmla="*/ 7915 h 76200"/>
                <a:gd name="connsiteX2" fmla="*/ 20126 w 76200"/>
                <a:gd name="connsiteY2" fmla="*/ 13383 h 76200"/>
                <a:gd name="connsiteX3" fmla="*/ 45072 w 76200"/>
                <a:gd name="connsiteY3" fmla="*/ 13383 h 76200"/>
                <a:gd name="connsiteX4" fmla="*/ 51349 w 76200"/>
                <a:gd name="connsiteY4" fmla="*/ 17507 h 76200"/>
                <a:gd name="connsiteX5" fmla="*/ 49863 w 76200"/>
                <a:gd name="connsiteY5" fmla="*/ 24803 h 76200"/>
                <a:gd name="connsiteX6" fmla="*/ 4096 w 76200"/>
                <a:gd name="connsiteY6" fmla="*/ 69647 h 76200"/>
                <a:gd name="connsiteX7" fmla="*/ 2467 w 76200"/>
                <a:gd name="connsiteY7" fmla="*/ 73504 h 76200"/>
                <a:gd name="connsiteX8" fmla="*/ 4096 w 76200"/>
                <a:gd name="connsiteY8" fmla="*/ 77362 h 76200"/>
                <a:gd name="connsiteX9" fmla="*/ 12030 w 76200"/>
                <a:gd name="connsiteY9" fmla="*/ 77353 h 76200"/>
                <a:gd name="connsiteX10" fmla="*/ 57807 w 76200"/>
                <a:gd name="connsiteY10" fmla="*/ 32509 h 76200"/>
                <a:gd name="connsiteX11" fmla="*/ 65199 w 76200"/>
                <a:gd name="connsiteY11" fmla="*/ 31071 h 76200"/>
                <a:gd name="connsiteX12" fmla="*/ 69390 w 76200"/>
                <a:gd name="connsiteY12" fmla="*/ 37233 h 76200"/>
                <a:gd name="connsiteX13" fmla="*/ 69390 w 76200"/>
                <a:gd name="connsiteY13" fmla="*/ 61674 h 76200"/>
                <a:gd name="connsiteX14" fmla="*/ 74981 w 76200"/>
                <a:gd name="connsiteY14" fmla="*/ 67132 h 76200"/>
                <a:gd name="connsiteX15" fmla="*/ 80591 w 76200"/>
                <a:gd name="connsiteY15" fmla="*/ 61674 h 76200"/>
                <a:gd name="connsiteX16" fmla="*/ 80591 w 76200"/>
                <a:gd name="connsiteY16" fmla="*/ 7906 h 76200"/>
                <a:gd name="connsiteX17" fmla="*/ 74981 w 76200"/>
                <a:gd name="connsiteY17" fmla="*/ 2448 h 76200"/>
                <a:gd name="connsiteX18" fmla="*/ 20126 w 76200"/>
                <a:gd name="connsiteY18" fmla="*/ 2448 h 76200"/>
                <a:gd name="connsiteX19" fmla="*/ 8058 w 76200"/>
                <a:gd name="connsiteY19" fmla="*/ 81429 h 76200"/>
                <a:gd name="connsiteX20" fmla="*/ 2362 w 76200"/>
                <a:gd name="connsiteY20" fmla="*/ 79124 h 76200"/>
                <a:gd name="connsiteX21" fmla="*/ 0 w 76200"/>
                <a:gd name="connsiteY21" fmla="*/ 73504 h 76200"/>
                <a:gd name="connsiteX22" fmla="*/ 2362 w 76200"/>
                <a:gd name="connsiteY22" fmla="*/ 67885 h 76200"/>
                <a:gd name="connsiteX23" fmla="*/ 48130 w 76200"/>
                <a:gd name="connsiteY23" fmla="*/ 23041 h 76200"/>
                <a:gd name="connsiteX24" fmla="*/ 49054 w 76200"/>
                <a:gd name="connsiteY24" fmla="*/ 18478 h 76200"/>
                <a:gd name="connsiteX25" fmla="*/ 45063 w 76200"/>
                <a:gd name="connsiteY25" fmla="*/ 15850 h 76200"/>
                <a:gd name="connsiteX26" fmla="*/ 20117 w 76200"/>
                <a:gd name="connsiteY26" fmla="*/ 15850 h 76200"/>
                <a:gd name="connsiteX27" fmla="*/ 12059 w 76200"/>
                <a:gd name="connsiteY27" fmla="*/ 7925 h 76200"/>
                <a:gd name="connsiteX28" fmla="*/ 20117 w 76200"/>
                <a:gd name="connsiteY28" fmla="*/ 0 h 76200"/>
                <a:gd name="connsiteX29" fmla="*/ 74971 w 76200"/>
                <a:gd name="connsiteY29" fmla="*/ 0 h 76200"/>
                <a:gd name="connsiteX30" fmla="*/ 83048 w 76200"/>
                <a:gd name="connsiteY30" fmla="*/ 7925 h 76200"/>
                <a:gd name="connsiteX31" fmla="*/ 83048 w 76200"/>
                <a:gd name="connsiteY31" fmla="*/ 61693 h 76200"/>
                <a:gd name="connsiteX32" fmla="*/ 74971 w 76200"/>
                <a:gd name="connsiteY32" fmla="*/ 69618 h 76200"/>
                <a:gd name="connsiteX33" fmla="*/ 66923 w 76200"/>
                <a:gd name="connsiteY33" fmla="*/ 61693 h 76200"/>
                <a:gd name="connsiteX34" fmla="*/ 66923 w 76200"/>
                <a:gd name="connsiteY34" fmla="*/ 37252 h 76200"/>
                <a:gd name="connsiteX35" fmla="*/ 64256 w 76200"/>
                <a:gd name="connsiteY35" fmla="*/ 33357 h 76200"/>
                <a:gd name="connsiteX36" fmla="*/ 59522 w 76200"/>
                <a:gd name="connsiteY36" fmla="*/ 34290 h 76200"/>
                <a:gd name="connsiteX37" fmla="*/ 13754 w 76200"/>
                <a:gd name="connsiteY37" fmla="*/ 79134 h 76200"/>
                <a:gd name="connsiteX38" fmla="*/ 8058 w 76200"/>
                <a:gd name="connsiteY38" fmla="*/ 8142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6200" h="76200">
                  <a:moveTo>
                    <a:pt x="20126" y="2457"/>
                  </a:moveTo>
                  <a:cubicBezTo>
                    <a:pt x="17040" y="2457"/>
                    <a:pt x="14535" y="4905"/>
                    <a:pt x="14535" y="7915"/>
                  </a:cubicBezTo>
                  <a:cubicBezTo>
                    <a:pt x="14535" y="10925"/>
                    <a:pt x="17040" y="13383"/>
                    <a:pt x="20126" y="13383"/>
                  </a:cubicBezTo>
                  <a:lnTo>
                    <a:pt x="45072" y="13383"/>
                  </a:lnTo>
                  <a:cubicBezTo>
                    <a:pt x="47825" y="13383"/>
                    <a:pt x="50292" y="14992"/>
                    <a:pt x="51349" y="17507"/>
                  </a:cubicBezTo>
                  <a:cubicBezTo>
                    <a:pt x="52416" y="20022"/>
                    <a:pt x="51835" y="22879"/>
                    <a:pt x="49863" y="24803"/>
                  </a:cubicBezTo>
                  <a:lnTo>
                    <a:pt x="4096" y="69647"/>
                  </a:lnTo>
                  <a:cubicBezTo>
                    <a:pt x="3058" y="70675"/>
                    <a:pt x="2467" y="72057"/>
                    <a:pt x="2467" y="73504"/>
                  </a:cubicBezTo>
                  <a:cubicBezTo>
                    <a:pt x="2467" y="74952"/>
                    <a:pt x="3058" y="76314"/>
                    <a:pt x="4096" y="77362"/>
                  </a:cubicBezTo>
                  <a:cubicBezTo>
                    <a:pt x="6220" y="79419"/>
                    <a:pt x="9906" y="79429"/>
                    <a:pt x="12030" y="77353"/>
                  </a:cubicBezTo>
                  <a:lnTo>
                    <a:pt x="57807" y="32509"/>
                  </a:lnTo>
                  <a:cubicBezTo>
                    <a:pt x="59750" y="30585"/>
                    <a:pt x="62646" y="30023"/>
                    <a:pt x="65199" y="31071"/>
                  </a:cubicBezTo>
                  <a:cubicBezTo>
                    <a:pt x="67742" y="32109"/>
                    <a:pt x="69390" y="34528"/>
                    <a:pt x="69390" y="37233"/>
                  </a:cubicBezTo>
                  <a:lnTo>
                    <a:pt x="69390" y="61674"/>
                  </a:lnTo>
                  <a:cubicBezTo>
                    <a:pt x="69390" y="64675"/>
                    <a:pt x="71904" y="67132"/>
                    <a:pt x="74981" y="67132"/>
                  </a:cubicBezTo>
                  <a:cubicBezTo>
                    <a:pt x="78076" y="67132"/>
                    <a:pt x="80591" y="64675"/>
                    <a:pt x="80591" y="61674"/>
                  </a:cubicBezTo>
                  <a:lnTo>
                    <a:pt x="80591" y="7906"/>
                  </a:lnTo>
                  <a:cubicBezTo>
                    <a:pt x="80591" y="4896"/>
                    <a:pt x="78076" y="2448"/>
                    <a:pt x="74981" y="2448"/>
                  </a:cubicBezTo>
                  <a:lnTo>
                    <a:pt x="20126" y="2448"/>
                  </a:lnTo>
                  <a:close/>
                  <a:moveTo>
                    <a:pt x="8058" y="81429"/>
                  </a:moveTo>
                  <a:cubicBezTo>
                    <a:pt x="5915" y="81429"/>
                    <a:pt x="3896" y="80620"/>
                    <a:pt x="2362" y="79124"/>
                  </a:cubicBezTo>
                  <a:cubicBezTo>
                    <a:pt x="838" y="77619"/>
                    <a:pt x="0" y="75628"/>
                    <a:pt x="0" y="73504"/>
                  </a:cubicBezTo>
                  <a:cubicBezTo>
                    <a:pt x="0" y="71380"/>
                    <a:pt x="838" y="69390"/>
                    <a:pt x="2362" y="67885"/>
                  </a:cubicBezTo>
                  <a:lnTo>
                    <a:pt x="48130" y="23041"/>
                  </a:lnTo>
                  <a:cubicBezTo>
                    <a:pt x="49359" y="21831"/>
                    <a:pt x="49730" y="20041"/>
                    <a:pt x="49054" y="18478"/>
                  </a:cubicBezTo>
                  <a:cubicBezTo>
                    <a:pt x="48387" y="16878"/>
                    <a:pt x="46825" y="15850"/>
                    <a:pt x="45063" y="15850"/>
                  </a:cubicBezTo>
                  <a:lnTo>
                    <a:pt x="20117" y="15850"/>
                  </a:lnTo>
                  <a:cubicBezTo>
                    <a:pt x="15678" y="15850"/>
                    <a:pt x="12059" y="12297"/>
                    <a:pt x="12059" y="7925"/>
                  </a:cubicBezTo>
                  <a:cubicBezTo>
                    <a:pt x="12059" y="3553"/>
                    <a:pt x="15678" y="0"/>
                    <a:pt x="20117" y="0"/>
                  </a:cubicBezTo>
                  <a:lnTo>
                    <a:pt x="74971" y="0"/>
                  </a:lnTo>
                  <a:cubicBezTo>
                    <a:pt x="79429" y="0"/>
                    <a:pt x="83048" y="3553"/>
                    <a:pt x="83048" y="7925"/>
                  </a:cubicBezTo>
                  <a:lnTo>
                    <a:pt x="83048" y="61693"/>
                  </a:lnTo>
                  <a:cubicBezTo>
                    <a:pt x="83048" y="66065"/>
                    <a:pt x="79429" y="69618"/>
                    <a:pt x="74971" y="69618"/>
                  </a:cubicBezTo>
                  <a:cubicBezTo>
                    <a:pt x="70542" y="69618"/>
                    <a:pt x="66923" y="66065"/>
                    <a:pt x="66923" y="61693"/>
                  </a:cubicBezTo>
                  <a:lnTo>
                    <a:pt x="66923" y="37252"/>
                  </a:lnTo>
                  <a:cubicBezTo>
                    <a:pt x="66923" y="35557"/>
                    <a:pt x="65865" y="34014"/>
                    <a:pt x="64256" y="33357"/>
                  </a:cubicBezTo>
                  <a:cubicBezTo>
                    <a:pt x="62608" y="32718"/>
                    <a:pt x="60770" y="33052"/>
                    <a:pt x="59522" y="34290"/>
                  </a:cubicBezTo>
                  <a:lnTo>
                    <a:pt x="13754" y="79134"/>
                  </a:lnTo>
                  <a:cubicBezTo>
                    <a:pt x="12230" y="80620"/>
                    <a:pt x="10211" y="81429"/>
                    <a:pt x="8058" y="81429"/>
                  </a:cubicBezTo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0" name="Forme libre : forme 59">
              <a:extLst>
                <a:ext uri="{FF2B5EF4-FFF2-40B4-BE49-F238E27FC236}">
                  <a16:creationId xmlns:a16="http://schemas.microsoft.com/office/drawing/2014/main" id="{8148D96D-B39A-4E03-9F8D-6D9C40F99DC3}"/>
                </a:ext>
              </a:extLst>
            </p:cNvPr>
            <p:cNvSpPr/>
            <p:nvPr/>
          </p:nvSpPr>
          <p:spPr>
            <a:xfrm>
              <a:off x="-839599" y="3349729"/>
              <a:ext cx="76200" cy="76200"/>
            </a:xfrm>
            <a:custGeom>
              <a:avLst/>
              <a:gdLst>
                <a:gd name="connsiteX0" fmla="*/ 21469 w 76200"/>
                <a:gd name="connsiteY0" fmla="*/ 69098 h 76200"/>
                <a:gd name="connsiteX1" fmla="*/ 15964 w 76200"/>
                <a:gd name="connsiteY1" fmla="*/ 74508 h 76200"/>
                <a:gd name="connsiteX2" fmla="*/ 21469 w 76200"/>
                <a:gd name="connsiteY2" fmla="*/ 79937 h 76200"/>
                <a:gd name="connsiteX3" fmla="*/ 75581 w 76200"/>
                <a:gd name="connsiteY3" fmla="*/ 79937 h 76200"/>
                <a:gd name="connsiteX4" fmla="*/ 81086 w 76200"/>
                <a:gd name="connsiteY4" fmla="*/ 74508 h 76200"/>
                <a:gd name="connsiteX5" fmla="*/ 81086 w 76200"/>
                <a:gd name="connsiteY5" fmla="*/ 21140 h 76200"/>
                <a:gd name="connsiteX6" fmla="*/ 75581 w 76200"/>
                <a:gd name="connsiteY6" fmla="*/ 15720 h 76200"/>
                <a:gd name="connsiteX7" fmla="*/ 70075 w 76200"/>
                <a:gd name="connsiteY7" fmla="*/ 21140 h 76200"/>
                <a:gd name="connsiteX8" fmla="*/ 70075 w 76200"/>
                <a:gd name="connsiteY8" fmla="*/ 45390 h 76200"/>
                <a:gd name="connsiteX9" fmla="*/ 65923 w 76200"/>
                <a:gd name="connsiteY9" fmla="*/ 51534 h 76200"/>
                <a:gd name="connsiteX10" fmla="*/ 58607 w 76200"/>
                <a:gd name="connsiteY10" fmla="*/ 50096 h 76200"/>
                <a:gd name="connsiteX11" fmla="*/ 11859 w 76200"/>
                <a:gd name="connsiteY11" fmla="*/ 3985 h 76200"/>
                <a:gd name="connsiteX12" fmla="*/ 4067 w 76200"/>
                <a:gd name="connsiteY12" fmla="*/ 3985 h 76200"/>
                <a:gd name="connsiteX13" fmla="*/ 4058 w 76200"/>
                <a:gd name="connsiteY13" fmla="*/ 3995 h 76200"/>
                <a:gd name="connsiteX14" fmla="*/ 2457 w 76200"/>
                <a:gd name="connsiteY14" fmla="*/ 7814 h 76200"/>
                <a:gd name="connsiteX15" fmla="*/ 4058 w 76200"/>
                <a:gd name="connsiteY15" fmla="*/ 11624 h 76200"/>
                <a:gd name="connsiteX16" fmla="*/ 50806 w 76200"/>
                <a:gd name="connsiteY16" fmla="*/ 57763 h 76200"/>
                <a:gd name="connsiteX17" fmla="*/ 52273 w 76200"/>
                <a:gd name="connsiteY17" fmla="*/ 65012 h 76200"/>
                <a:gd name="connsiteX18" fmla="*/ 46072 w 76200"/>
                <a:gd name="connsiteY18" fmla="*/ 69098 h 76200"/>
                <a:gd name="connsiteX19" fmla="*/ 21469 w 76200"/>
                <a:gd name="connsiteY19" fmla="*/ 69098 h 76200"/>
                <a:gd name="connsiteX20" fmla="*/ 75581 w 76200"/>
                <a:gd name="connsiteY20" fmla="*/ 82395 h 76200"/>
                <a:gd name="connsiteX21" fmla="*/ 21469 w 76200"/>
                <a:gd name="connsiteY21" fmla="*/ 82395 h 76200"/>
                <a:gd name="connsiteX22" fmla="*/ 13497 w 76200"/>
                <a:gd name="connsiteY22" fmla="*/ 74508 h 76200"/>
                <a:gd name="connsiteX23" fmla="*/ 21469 w 76200"/>
                <a:gd name="connsiteY23" fmla="*/ 66640 h 76200"/>
                <a:gd name="connsiteX24" fmla="*/ 46072 w 76200"/>
                <a:gd name="connsiteY24" fmla="*/ 66640 h 76200"/>
                <a:gd name="connsiteX25" fmla="*/ 49997 w 76200"/>
                <a:gd name="connsiteY25" fmla="*/ 64050 h 76200"/>
                <a:gd name="connsiteX26" fmla="*/ 49073 w 76200"/>
                <a:gd name="connsiteY26" fmla="*/ 59506 h 76200"/>
                <a:gd name="connsiteX27" fmla="*/ 2324 w 76200"/>
                <a:gd name="connsiteY27" fmla="*/ 13377 h 76200"/>
                <a:gd name="connsiteX28" fmla="*/ 0 w 76200"/>
                <a:gd name="connsiteY28" fmla="*/ 7814 h 76200"/>
                <a:gd name="connsiteX29" fmla="*/ 2324 w 76200"/>
                <a:gd name="connsiteY29" fmla="*/ 2232 h 76200"/>
                <a:gd name="connsiteX30" fmla="*/ 13602 w 76200"/>
                <a:gd name="connsiteY30" fmla="*/ 2232 h 76200"/>
                <a:gd name="connsiteX31" fmla="*/ 60341 w 76200"/>
                <a:gd name="connsiteY31" fmla="*/ 48352 h 76200"/>
                <a:gd name="connsiteX32" fmla="*/ 64989 w 76200"/>
                <a:gd name="connsiteY32" fmla="*/ 49257 h 76200"/>
                <a:gd name="connsiteX33" fmla="*/ 67608 w 76200"/>
                <a:gd name="connsiteY33" fmla="*/ 45390 h 76200"/>
                <a:gd name="connsiteX34" fmla="*/ 67608 w 76200"/>
                <a:gd name="connsiteY34" fmla="*/ 21140 h 76200"/>
                <a:gd name="connsiteX35" fmla="*/ 75581 w 76200"/>
                <a:gd name="connsiteY35" fmla="*/ 13262 h 76200"/>
                <a:gd name="connsiteX36" fmla="*/ 83544 w 76200"/>
                <a:gd name="connsiteY36" fmla="*/ 21140 h 76200"/>
                <a:gd name="connsiteX37" fmla="*/ 83544 w 76200"/>
                <a:gd name="connsiteY37" fmla="*/ 74508 h 76200"/>
                <a:gd name="connsiteX38" fmla="*/ 75581 w 76200"/>
                <a:gd name="connsiteY38" fmla="*/ 8239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6200" h="76200">
                  <a:moveTo>
                    <a:pt x="21469" y="69098"/>
                  </a:moveTo>
                  <a:cubicBezTo>
                    <a:pt x="18431" y="69098"/>
                    <a:pt x="15964" y="71536"/>
                    <a:pt x="15964" y="74508"/>
                  </a:cubicBezTo>
                  <a:cubicBezTo>
                    <a:pt x="15964" y="77499"/>
                    <a:pt x="18431" y="79937"/>
                    <a:pt x="21469" y="79937"/>
                  </a:cubicBezTo>
                  <a:lnTo>
                    <a:pt x="75581" y="79937"/>
                  </a:lnTo>
                  <a:cubicBezTo>
                    <a:pt x="78610" y="79937"/>
                    <a:pt x="81086" y="77499"/>
                    <a:pt x="81086" y="74508"/>
                  </a:cubicBezTo>
                  <a:lnTo>
                    <a:pt x="81086" y="21140"/>
                  </a:lnTo>
                  <a:cubicBezTo>
                    <a:pt x="81086" y="18149"/>
                    <a:pt x="78610" y="15720"/>
                    <a:pt x="75581" y="15720"/>
                  </a:cubicBezTo>
                  <a:cubicBezTo>
                    <a:pt x="72542" y="15720"/>
                    <a:pt x="70075" y="18149"/>
                    <a:pt x="70075" y="21140"/>
                  </a:cubicBezTo>
                  <a:lnTo>
                    <a:pt x="70075" y="45390"/>
                  </a:lnTo>
                  <a:cubicBezTo>
                    <a:pt x="70075" y="48095"/>
                    <a:pt x="68437" y="50505"/>
                    <a:pt x="65923" y="51534"/>
                  </a:cubicBezTo>
                  <a:cubicBezTo>
                    <a:pt x="63408" y="52563"/>
                    <a:pt x="60531" y="52010"/>
                    <a:pt x="58607" y="50096"/>
                  </a:cubicBezTo>
                  <a:lnTo>
                    <a:pt x="11859" y="3985"/>
                  </a:lnTo>
                  <a:cubicBezTo>
                    <a:pt x="9773" y="1937"/>
                    <a:pt x="6144" y="1956"/>
                    <a:pt x="4067" y="3985"/>
                  </a:cubicBezTo>
                  <a:lnTo>
                    <a:pt x="4058" y="3995"/>
                  </a:lnTo>
                  <a:cubicBezTo>
                    <a:pt x="3029" y="4995"/>
                    <a:pt x="2457" y="6357"/>
                    <a:pt x="2457" y="7814"/>
                  </a:cubicBezTo>
                  <a:cubicBezTo>
                    <a:pt x="2457" y="9252"/>
                    <a:pt x="3029" y="10605"/>
                    <a:pt x="4058" y="11624"/>
                  </a:cubicBezTo>
                  <a:lnTo>
                    <a:pt x="50806" y="57763"/>
                  </a:lnTo>
                  <a:cubicBezTo>
                    <a:pt x="52749" y="59668"/>
                    <a:pt x="53330" y="62516"/>
                    <a:pt x="52273" y="65012"/>
                  </a:cubicBezTo>
                  <a:cubicBezTo>
                    <a:pt x="51225" y="67498"/>
                    <a:pt x="48797" y="69098"/>
                    <a:pt x="46072" y="69098"/>
                  </a:cubicBezTo>
                  <a:lnTo>
                    <a:pt x="21469" y="69098"/>
                  </a:lnTo>
                  <a:close/>
                  <a:moveTo>
                    <a:pt x="75581" y="82395"/>
                  </a:moveTo>
                  <a:lnTo>
                    <a:pt x="21469" y="82395"/>
                  </a:lnTo>
                  <a:cubicBezTo>
                    <a:pt x="17078" y="82395"/>
                    <a:pt x="13497" y="78861"/>
                    <a:pt x="13497" y="74508"/>
                  </a:cubicBezTo>
                  <a:cubicBezTo>
                    <a:pt x="13497" y="70174"/>
                    <a:pt x="17078" y="66640"/>
                    <a:pt x="21469" y="66640"/>
                  </a:cubicBezTo>
                  <a:lnTo>
                    <a:pt x="46072" y="66640"/>
                  </a:lnTo>
                  <a:cubicBezTo>
                    <a:pt x="47768" y="66640"/>
                    <a:pt x="49349" y="65602"/>
                    <a:pt x="49997" y="64050"/>
                  </a:cubicBezTo>
                  <a:cubicBezTo>
                    <a:pt x="50654" y="62497"/>
                    <a:pt x="50292" y="60706"/>
                    <a:pt x="49073" y="59506"/>
                  </a:cubicBezTo>
                  <a:lnTo>
                    <a:pt x="2324" y="13377"/>
                  </a:lnTo>
                  <a:cubicBezTo>
                    <a:pt x="829" y="11910"/>
                    <a:pt x="0" y="9929"/>
                    <a:pt x="0" y="7814"/>
                  </a:cubicBezTo>
                  <a:cubicBezTo>
                    <a:pt x="0" y="5680"/>
                    <a:pt x="829" y="3699"/>
                    <a:pt x="2324" y="2232"/>
                  </a:cubicBezTo>
                  <a:cubicBezTo>
                    <a:pt x="5344" y="-739"/>
                    <a:pt x="10582" y="-749"/>
                    <a:pt x="13602" y="2232"/>
                  </a:cubicBezTo>
                  <a:lnTo>
                    <a:pt x="60341" y="48352"/>
                  </a:lnTo>
                  <a:cubicBezTo>
                    <a:pt x="61560" y="49553"/>
                    <a:pt x="63408" y="49905"/>
                    <a:pt x="64989" y="49257"/>
                  </a:cubicBezTo>
                  <a:cubicBezTo>
                    <a:pt x="66580" y="48600"/>
                    <a:pt x="67608" y="47086"/>
                    <a:pt x="67608" y="45390"/>
                  </a:cubicBezTo>
                  <a:lnTo>
                    <a:pt x="67608" y="21140"/>
                  </a:lnTo>
                  <a:cubicBezTo>
                    <a:pt x="67608" y="16796"/>
                    <a:pt x="71190" y="13262"/>
                    <a:pt x="75581" y="13262"/>
                  </a:cubicBezTo>
                  <a:cubicBezTo>
                    <a:pt x="79972" y="13262"/>
                    <a:pt x="83544" y="16796"/>
                    <a:pt x="83544" y="21140"/>
                  </a:cubicBezTo>
                  <a:lnTo>
                    <a:pt x="83544" y="74508"/>
                  </a:lnTo>
                  <a:cubicBezTo>
                    <a:pt x="83544" y="78861"/>
                    <a:pt x="79972" y="82395"/>
                    <a:pt x="75581" y="82395"/>
                  </a:cubicBezTo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1" name="Forme libre : forme 60">
              <a:extLst>
                <a:ext uri="{FF2B5EF4-FFF2-40B4-BE49-F238E27FC236}">
                  <a16:creationId xmlns:a16="http://schemas.microsoft.com/office/drawing/2014/main" id="{662978FB-DE64-4E5D-A7AA-59A18E43586E}"/>
                </a:ext>
              </a:extLst>
            </p:cNvPr>
            <p:cNvSpPr/>
            <p:nvPr/>
          </p:nvSpPr>
          <p:spPr>
            <a:xfrm>
              <a:off x="-636936" y="3548882"/>
              <a:ext cx="76200" cy="76200"/>
            </a:xfrm>
            <a:custGeom>
              <a:avLst/>
              <a:gdLst>
                <a:gd name="connsiteX0" fmla="*/ 20488 w 76200"/>
                <a:gd name="connsiteY0" fmla="*/ 30575 h 76200"/>
                <a:gd name="connsiteX1" fmla="*/ 25279 w 76200"/>
                <a:gd name="connsiteY1" fmla="*/ 32509 h 76200"/>
                <a:gd name="connsiteX2" fmla="*/ 71047 w 76200"/>
                <a:gd name="connsiteY2" fmla="*/ 77372 h 76200"/>
                <a:gd name="connsiteX3" fmla="*/ 78991 w 76200"/>
                <a:gd name="connsiteY3" fmla="*/ 77372 h 76200"/>
                <a:gd name="connsiteX4" fmla="*/ 80620 w 76200"/>
                <a:gd name="connsiteY4" fmla="*/ 73514 h 76200"/>
                <a:gd name="connsiteX5" fmla="*/ 78991 w 76200"/>
                <a:gd name="connsiteY5" fmla="*/ 69656 h 76200"/>
                <a:gd name="connsiteX6" fmla="*/ 33223 w 76200"/>
                <a:gd name="connsiteY6" fmla="*/ 24813 h 76200"/>
                <a:gd name="connsiteX7" fmla="*/ 31747 w 76200"/>
                <a:gd name="connsiteY7" fmla="*/ 17507 h 76200"/>
                <a:gd name="connsiteX8" fmla="*/ 38005 w 76200"/>
                <a:gd name="connsiteY8" fmla="*/ 13392 h 76200"/>
                <a:gd name="connsiteX9" fmla="*/ 62951 w 76200"/>
                <a:gd name="connsiteY9" fmla="*/ 13392 h 76200"/>
                <a:gd name="connsiteX10" fmla="*/ 68551 w 76200"/>
                <a:gd name="connsiteY10" fmla="*/ 7934 h 76200"/>
                <a:gd name="connsiteX11" fmla="*/ 62951 w 76200"/>
                <a:gd name="connsiteY11" fmla="*/ 2457 h 76200"/>
                <a:gd name="connsiteX12" fmla="*/ 8087 w 76200"/>
                <a:gd name="connsiteY12" fmla="*/ 2457 h 76200"/>
                <a:gd name="connsiteX13" fmla="*/ 2477 w 76200"/>
                <a:gd name="connsiteY13" fmla="*/ 7934 h 76200"/>
                <a:gd name="connsiteX14" fmla="*/ 2477 w 76200"/>
                <a:gd name="connsiteY14" fmla="*/ 61693 h 76200"/>
                <a:gd name="connsiteX15" fmla="*/ 8087 w 76200"/>
                <a:gd name="connsiteY15" fmla="*/ 67151 h 76200"/>
                <a:gd name="connsiteX16" fmla="*/ 13687 w 76200"/>
                <a:gd name="connsiteY16" fmla="*/ 61693 h 76200"/>
                <a:gd name="connsiteX17" fmla="*/ 13687 w 76200"/>
                <a:gd name="connsiteY17" fmla="*/ 37252 h 76200"/>
                <a:gd name="connsiteX18" fmla="*/ 17897 w 76200"/>
                <a:gd name="connsiteY18" fmla="*/ 31080 h 76200"/>
                <a:gd name="connsiteX19" fmla="*/ 20488 w 76200"/>
                <a:gd name="connsiteY19" fmla="*/ 30575 h 76200"/>
                <a:gd name="connsiteX20" fmla="*/ 75009 w 76200"/>
                <a:gd name="connsiteY20" fmla="*/ 81439 h 76200"/>
                <a:gd name="connsiteX21" fmla="*/ 69323 w 76200"/>
                <a:gd name="connsiteY21" fmla="*/ 79134 h 76200"/>
                <a:gd name="connsiteX22" fmla="*/ 23546 w 76200"/>
                <a:gd name="connsiteY22" fmla="*/ 34280 h 76200"/>
                <a:gd name="connsiteX23" fmla="*/ 18812 w 76200"/>
                <a:gd name="connsiteY23" fmla="*/ 33366 h 76200"/>
                <a:gd name="connsiteX24" fmla="*/ 16145 w 76200"/>
                <a:gd name="connsiteY24" fmla="*/ 37243 h 76200"/>
                <a:gd name="connsiteX25" fmla="*/ 16145 w 76200"/>
                <a:gd name="connsiteY25" fmla="*/ 61684 h 76200"/>
                <a:gd name="connsiteX26" fmla="*/ 8077 w 76200"/>
                <a:gd name="connsiteY26" fmla="*/ 69609 h 76200"/>
                <a:gd name="connsiteX27" fmla="*/ 0 w 76200"/>
                <a:gd name="connsiteY27" fmla="*/ 61684 h 76200"/>
                <a:gd name="connsiteX28" fmla="*/ 0 w 76200"/>
                <a:gd name="connsiteY28" fmla="*/ 7944 h 76200"/>
                <a:gd name="connsiteX29" fmla="*/ 8077 w 76200"/>
                <a:gd name="connsiteY29" fmla="*/ 0 h 76200"/>
                <a:gd name="connsiteX30" fmla="*/ 62941 w 76200"/>
                <a:gd name="connsiteY30" fmla="*/ 0 h 76200"/>
                <a:gd name="connsiteX31" fmla="*/ 71009 w 76200"/>
                <a:gd name="connsiteY31" fmla="*/ 7944 h 76200"/>
                <a:gd name="connsiteX32" fmla="*/ 62941 w 76200"/>
                <a:gd name="connsiteY32" fmla="*/ 15869 h 76200"/>
                <a:gd name="connsiteX33" fmla="*/ 37995 w 76200"/>
                <a:gd name="connsiteY33" fmla="*/ 15869 h 76200"/>
                <a:gd name="connsiteX34" fmla="*/ 34014 w 76200"/>
                <a:gd name="connsiteY34" fmla="*/ 18478 h 76200"/>
                <a:gd name="connsiteX35" fmla="*/ 34928 w 76200"/>
                <a:gd name="connsiteY35" fmla="*/ 23050 h 76200"/>
                <a:gd name="connsiteX36" fmla="*/ 80705 w 76200"/>
                <a:gd name="connsiteY36" fmla="*/ 67894 h 76200"/>
                <a:gd name="connsiteX37" fmla="*/ 83077 w 76200"/>
                <a:gd name="connsiteY37" fmla="*/ 73514 h 76200"/>
                <a:gd name="connsiteX38" fmla="*/ 80705 w 76200"/>
                <a:gd name="connsiteY38" fmla="*/ 79124 h 76200"/>
                <a:gd name="connsiteX39" fmla="*/ 75009 w 76200"/>
                <a:gd name="connsiteY39" fmla="*/ 81439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76200" h="76200">
                  <a:moveTo>
                    <a:pt x="20488" y="30575"/>
                  </a:moveTo>
                  <a:cubicBezTo>
                    <a:pt x="22269" y="30575"/>
                    <a:pt x="24022" y="31280"/>
                    <a:pt x="25279" y="32509"/>
                  </a:cubicBezTo>
                  <a:lnTo>
                    <a:pt x="71047" y="77372"/>
                  </a:lnTo>
                  <a:cubicBezTo>
                    <a:pt x="73190" y="79439"/>
                    <a:pt x="76886" y="79429"/>
                    <a:pt x="78991" y="77372"/>
                  </a:cubicBezTo>
                  <a:cubicBezTo>
                    <a:pt x="80029" y="76333"/>
                    <a:pt x="80620" y="74962"/>
                    <a:pt x="80620" y="73514"/>
                  </a:cubicBezTo>
                  <a:cubicBezTo>
                    <a:pt x="80620" y="72066"/>
                    <a:pt x="80029" y="70695"/>
                    <a:pt x="78991" y="69656"/>
                  </a:cubicBezTo>
                  <a:lnTo>
                    <a:pt x="33223" y="24813"/>
                  </a:lnTo>
                  <a:cubicBezTo>
                    <a:pt x="31252" y="22898"/>
                    <a:pt x="30671" y="20041"/>
                    <a:pt x="31747" y="17507"/>
                  </a:cubicBezTo>
                  <a:cubicBezTo>
                    <a:pt x="32785" y="15011"/>
                    <a:pt x="35252" y="13392"/>
                    <a:pt x="38005" y="13392"/>
                  </a:cubicBezTo>
                  <a:lnTo>
                    <a:pt x="62951" y="13392"/>
                  </a:lnTo>
                  <a:cubicBezTo>
                    <a:pt x="66027" y="13392"/>
                    <a:pt x="68551" y="10935"/>
                    <a:pt x="68551" y="7934"/>
                  </a:cubicBezTo>
                  <a:cubicBezTo>
                    <a:pt x="68551" y="4924"/>
                    <a:pt x="66027" y="2457"/>
                    <a:pt x="62951" y="2457"/>
                  </a:cubicBezTo>
                  <a:lnTo>
                    <a:pt x="8087" y="2457"/>
                  </a:lnTo>
                  <a:cubicBezTo>
                    <a:pt x="5010" y="2457"/>
                    <a:pt x="2477" y="4924"/>
                    <a:pt x="2477" y="7934"/>
                  </a:cubicBezTo>
                  <a:lnTo>
                    <a:pt x="2477" y="61693"/>
                  </a:lnTo>
                  <a:cubicBezTo>
                    <a:pt x="2477" y="64703"/>
                    <a:pt x="5010" y="67151"/>
                    <a:pt x="8087" y="67151"/>
                  </a:cubicBezTo>
                  <a:cubicBezTo>
                    <a:pt x="11163" y="67151"/>
                    <a:pt x="13687" y="64703"/>
                    <a:pt x="13687" y="61693"/>
                  </a:cubicBezTo>
                  <a:lnTo>
                    <a:pt x="13687" y="37252"/>
                  </a:lnTo>
                  <a:cubicBezTo>
                    <a:pt x="13687" y="34538"/>
                    <a:pt x="15345" y="32109"/>
                    <a:pt x="17897" y="31080"/>
                  </a:cubicBezTo>
                  <a:cubicBezTo>
                    <a:pt x="18707" y="30747"/>
                    <a:pt x="19583" y="30575"/>
                    <a:pt x="20488" y="30575"/>
                  </a:cubicBezTo>
                  <a:moveTo>
                    <a:pt x="75009" y="81439"/>
                  </a:moveTo>
                  <a:cubicBezTo>
                    <a:pt x="72866" y="81439"/>
                    <a:pt x="70837" y="80629"/>
                    <a:pt x="69323" y="79134"/>
                  </a:cubicBezTo>
                  <a:lnTo>
                    <a:pt x="23546" y="34280"/>
                  </a:lnTo>
                  <a:cubicBezTo>
                    <a:pt x="22336" y="33109"/>
                    <a:pt x="20355" y="32737"/>
                    <a:pt x="18812" y="33366"/>
                  </a:cubicBezTo>
                  <a:cubicBezTo>
                    <a:pt x="17183" y="34004"/>
                    <a:pt x="16145" y="35547"/>
                    <a:pt x="16145" y="37243"/>
                  </a:cubicBezTo>
                  <a:lnTo>
                    <a:pt x="16145" y="61684"/>
                  </a:lnTo>
                  <a:cubicBezTo>
                    <a:pt x="16145" y="66056"/>
                    <a:pt x="12525" y="69609"/>
                    <a:pt x="8077" y="69609"/>
                  </a:cubicBezTo>
                  <a:cubicBezTo>
                    <a:pt x="3629" y="69609"/>
                    <a:pt x="0" y="66056"/>
                    <a:pt x="0" y="61684"/>
                  </a:cubicBezTo>
                  <a:lnTo>
                    <a:pt x="0" y="7944"/>
                  </a:lnTo>
                  <a:cubicBezTo>
                    <a:pt x="0" y="3562"/>
                    <a:pt x="3629" y="0"/>
                    <a:pt x="8077" y="0"/>
                  </a:cubicBezTo>
                  <a:lnTo>
                    <a:pt x="62941" y="0"/>
                  </a:lnTo>
                  <a:cubicBezTo>
                    <a:pt x="67389" y="0"/>
                    <a:pt x="71009" y="3562"/>
                    <a:pt x="71009" y="7944"/>
                  </a:cubicBezTo>
                  <a:cubicBezTo>
                    <a:pt x="71009" y="12316"/>
                    <a:pt x="67389" y="15869"/>
                    <a:pt x="62941" y="15869"/>
                  </a:cubicBezTo>
                  <a:lnTo>
                    <a:pt x="37995" y="15869"/>
                  </a:lnTo>
                  <a:cubicBezTo>
                    <a:pt x="36233" y="15869"/>
                    <a:pt x="34661" y="16888"/>
                    <a:pt x="34014" y="18478"/>
                  </a:cubicBezTo>
                  <a:cubicBezTo>
                    <a:pt x="33338" y="20060"/>
                    <a:pt x="33699" y="21850"/>
                    <a:pt x="34928" y="23050"/>
                  </a:cubicBezTo>
                  <a:lnTo>
                    <a:pt x="80705" y="67894"/>
                  </a:lnTo>
                  <a:cubicBezTo>
                    <a:pt x="82229" y="69399"/>
                    <a:pt x="83077" y="71390"/>
                    <a:pt x="83077" y="73514"/>
                  </a:cubicBezTo>
                  <a:cubicBezTo>
                    <a:pt x="83077" y="75638"/>
                    <a:pt x="82229" y="77629"/>
                    <a:pt x="80705" y="79124"/>
                  </a:cubicBezTo>
                  <a:cubicBezTo>
                    <a:pt x="79181" y="80620"/>
                    <a:pt x="77172" y="81439"/>
                    <a:pt x="75009" y="81439"/>
                  </a:cubicBezTo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2" name="Forme libre : forme 61">
              <a:extLst>
                <a:ext uri="{FF2B5EF4-FFF2-40B4-BE49-F238E27FC236}">
                  <a16:creationId xmlns:a16="http://schemas.microsoft.com/office/drawing/2014/main" id="{A18DE8FA-98A7-4262-8063-8B61CE9F024D}"/>
                </a:ext>
              </a:extLst>
            </p:cNvPr>
            <p:cNvSpPr/>
            <p:nvPr/>
          </p:nvSpPr>
          <p:spPr>
            <a:xfrm>
              <a:off x="-637812" y="3349590"/>
              <a:ext cx="76200" cy="76200"/>
            </a:xfrm>
            <a:custGeom>
              <a:avLst/>
              <a:gdLst>
                <a:gd name="connsiteX0" fmla="*/ 8011 w 76200"/>
                <a:gd name="connsiteY0" fmla="*/ 15726 h 76200"/>
                <a:gd name="connsiteX1" fmla="*/ 2467 w 76200"/>
                <a:gd name="connsiteY1" fmla="*/ 21136 h 76200"/>
                <a:gd name="connsiteX2" fmla="*/ 2467 w 76200"/>
                <a:gd name="connsiteY2" fmla="*/ 74486 h 76200"/>
                <a:gd name="connsiteX3" fmla="*/ 8011 w 76200"/>
                <a:gd name="connsiteY3" fmla="*/ 79924 h 76200"/>
                <a:gd name="connsiteX4" fmla="*/ 62436 w 76200"/>
                <a:gd name="connsiteY4" fmla="*/ 79924 h 76200"/>
                <a:gd name="connsiteX5" fmla="*/ 67989 w 76200"/>
                <a:gd name="connsiteY5" fmla="*/ 74486 h 76200"/>
                <a:gd name="connsiteX6" fmla="*/ 62436 w 76200"/>
                <a:gd name="connsiteY6" fmla="*/ 69085 h 76200"/>
                <a:gd name="connsiteX7" fmla="*/ 37709 w 76200"/>
                <a:gd name="connsiteY7" fmla="*/ 69085 h 76200"/>
                <a:gd name="connsiteX8" fmla="*/ 31471 w 76200"/>
                <a:gd name="connsiteY8" fmla="*/ 64989 h 76200"/>
                <a:gd name="connsiteX9" fmla="*/ 32947 w 76200"/>
                <a:gd name="connsiteY9" fmla="*/ 57741 h 76200"/>
                <a:gd name="connsiteX10" fmla="*/ 79962 w 76200"/>
                <a:gd name="connsiteY10" fmla="*/ 11630 h 76200"/>
                <a:gd name="connsiteX11" fmla="*/ 81582 w 76200"/>
                <a:gd name="connsiteY11" fmla="*/ 7811 h 76200"/>
                <a:gd name="connsiteX12" fmla="*/ 79962 w 76200"/>
                <a:gd name="connsiteY12" fmla="*/ 3991 h 76200"/>
                <a:gd name="connsiteX13" fmla="*/ 72114 w 76200"/>
                <a:gd name="connsiteY13" fmla="*/ 3991 h 76200"/>
                <a:gd name="connsiteX14" fmla="*/ 25079 w 76200"/>
                <a:gd name="connsiteY14" fmla="*/ 50082 h 76200"/>
                <a:gd name="connsiteX15" fmla="*/ 17736 w 76200"/>
                <a:gd name="connsiteY15" fmla="*/ 51540 h 76200"/>
                <a:gd name="connsiteX16" fmla="*/ 13564 w 76200"/>
                <a:gd name="connsiteY16" fmla="*/ 45387 h 76200"/>
                <a:gd name="connsiteX17" fmla="*/ 13564 w 76200"/>
                <a:gd name="connsiteY17" fmla="*/ 21136 h 76200"/>
                <a:gd name="connsiteX18" fmla="*/ 8011 w 76200"/>
                <a:gd name="connsiteY18" fmla="*/ 15726 h 76200"/>
                <a:gd name="connsiteX19" fmla="*/ 62436 w 76200"/>
                <a:gd name="connsiteY19" fmla="*/ 82382 h 76200"/>
                <a:gd name="connsiteX20" fmla="*/ 8011 w 76200"/>
                <a:gd name="connsiteY20" fmla="*/ 82382 h 76200"/>
                <a:gd name="connsiteX21" fmla="*/ 0 w 76200"/>
                <a:gd name="connsiteY21" fmla="*/ 74486 h 76200"/>
                <a:gd name="connsiteX22" fmla="*/ 0 w 76200"/>
                <a:gd name="connsiteY22" fmla="*/ 21136 h 76200"/>
                <a:gd name="connsiteX23" fmla="*/ 8011 w 76200"/>
                <a:gd name="connsiteY23" fmla="*/ 13268 h 76200"/>
                <a:gd name="connsiteX24" fmla="*/ 16021 w 76200"/>
                <a:gd name="connsiteY24" fmla="*/ 21136 h 76200"/>
                <a:gd name="connsiteX25" fmla="*/ 16021 w 76200"/>
                <a:gd name="connsiteY25" fmla="*/ 45387 h 76200"/>
                <a:gd name="connsiteX26" fmla="*/ 18659 w 76200"/>
                <a:gd name="connsiteY26" fmla="*/ 49244 h 76200"/>
                <a:gd name="connsiteX27" fmla="*/ 23336 w 76200"/>
                <a:gd name="connsiteY27" fmla="*/ 48339 h 76200"/>
                <a:gd name="connsiteX28" fmla="*/ 70371 w 76200"/>
                <a:gd name="connsiteY28" fmla="*/ 2229 h 76200"/>
                <a:gd name="connsiteX29" fmla="*/ 81677 w 76200"/>
                <a:gd name="connsiteY29" fmla="*/ 2229 h 76200"/>
                <a:gd name="connsiteX30" fmla="*/ 84030 w 76200"/>
                <a:gd name="connsiteY30" fmla="*/ 7811 h 76200"/>
                <a:gd name="connsiteX31" fmla="*/ 81677 w 76200"/>
                <a:gd name="connsiteY31" fmla="*/ 13402 h 76200"/>
                <a:gd name="connsiteX32" fmla="*/ 34652 w 76200"/>
                <a:gd name="connsiteY32" fmla="*/ 59493 h 76200"/>
                <a:gd name="connsiteX33" fmla="*/ 33728 w 76200"/>
                <a:gd name="connsiteY33" fmla="*/ 64037 h 76200"/>
                <a:gd name="connsiteX34" fmla="*/ 37690 w 76200"/>
                <a:gd name="connsiteY34" fmla="*/ 66618 h 76200"/>
                <a:gd name="connsiteX35" fmla="*/ 62427 w 76200"/>
                <a:gd name="connsiteY35" fmla="*/ 66618 h 76200"/>
                <a:gd name="connsiteX36" fmla="*/ 70447 w 76200"/>
                <a:gd name="connsiteY36" fmla="*/ 74486 h 76200"/>
                <a:gd name="connsiteX37" fmla="*/ 62436 w 76200"/>
                <a:gd name="connsiteY37" fmla="*/ 82382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76200" h="76200">
                  <a:moveTo>
                    <a:pt x="8011" y="15726"/>
                  </a:moveTo>
                  <a:cubicBezTo>
                    <a:pt x="4953" y="15726"/>
                    <a:pt x="2467" y="18164"/>
                    <a:pt x="2467" y="21136"/>
                  </a:cubicBezTo>
                  <a:lnTo>
                    <a:pt x="2467" y="74486"/>
                  </a:lnTo>
                  <a:cubicBezTo>
                    <a:pt x="2467" y="77486"/>
                    <a:pt x="4953" y="79924"/>
                    <a:pt x="8011" y="79924"/>
                  </a:cubicBezTo>
                  <a:lnTo>
                    <a:pt x="62436" y="79924"/>
                  </a:lnTo>
                  <a:cubicBezTo>
                    <a:pt x="65503" y="79924"/>
                    <a:pt x="67989" y="77486"/>
                    <a:pt x="67989" y="74486"/>
                  </a:cubicBezTo>
                  <a:cubicBezTo>
                    <a:pt x="67989" y="71514"/>
                    <a:pt x="65503" y="69085"/>
                    <a:pt x="62436" y="69085"/>
                  </a:cubicBezTo>
                  <a:lnTo>
                    <a:pt x="37709" y="69085"/>
                  </a:lnTo>
                  <a:cubicBezTo>
                    <a:pt x="34976" y="69085"/>
                    <a:pt x="32518" y="67475"/>
                    <a:pt x="31471" y="64989"/>
                  </a:cubicBezTo>
                  <a:cubicBezTo>
                    <a:pt x="30423" y="62484"/>
                    <a:pt x="30994" y="59636"/>
                    <a:pt x="32947" y="57741"/>
                  </a:cubicBezTo>
                  <a:lnTo>
                    <a:pt x="79962" y="11630"/>
                  </a:lnTo>
                  <a:cubicBezTo>
                    <a:pt x="81001" y="10611"/>
                    <a:pt x="81582" y="9258"/>
                    <a:pt x="81582" y="7811"/>
                  </a:cubicBezTo>
                  <a:cubicBezTo>
                    <a:pt x="81582" y="6382"/>
                    <a:pt x="81001" y="5010"/>
                    <a:pt x="79962" y="3991"/>
                  </a:cubicBezTo>
                  <a:cubicBezTo>
                    <a:pt x="77876" y="1934"/>
                    <a:pt x="74209" y="1934"/>
                    <a:pt x="72114" y="3991"/>
                  </a:cubicBezTo>
                  <a:lnTo>
                    <a:pt x="25079" y="50082"/>
                  </a:lnTo>
                  <a:cubicBezTo>
                    <a:pt x="23155" y="51987"/>
                    <a:pt x="20250" y="52559"/>
                    <a:pt x="17736" y="51540"/>
                  </a:cubicBezTo>
                  <a:cubicBezTo>
                    <a:pt x="15202" y="50492"/>
                    <a:pt x="13564" y="48082"/>
                    <a:pt x="13564" y="45387"/>
                  </a:cubicBezTo>
                  <a:lnTo>
                    <a:pt x="13564" y="21136"/>
                  </a:lnTo>
                  <a:cubicBezTo>
                    <a:pt x="13564" y="18164"/>
                    <a:pt x="11078" y="15726"/>
                    <a:pt x="8011" y="15726"/>
                  </a:cubicBezTo>
                  <a:moveTo>
                    <a:pt x="62436" y="82382"/>
                  </a:moveTo>
                  <a:lnTo>
                    <a:pt x="8011" y="82382"/>
                  </a:lnTo>
                  <a:cubicBezTo>
                    <a:pt x="3591" y="82382"/>
                    <a:pt x="0" y="78838"/>
                    <a:pt x="0" y="74486"/>
                  </a:cubicBezTo>
                  <a:lnTo>
                    <a:pt x="0" y="21136"/>
                  </a:lnTo>
                  <a:cubicBezTo>
                    <a:pt x="0" y="16802"/>
                    <a:pt x="3591" y="13268"/>
                    <a:pt x="8011" y="13268"/>
                  </a:cubicBezTo>
                  <a:cubicBezTo>
                    <a:pt x="12430" y="13268"/>
                    <a:pt x="16021" y="16802"/>
                    <a:pt x="16021" y="21136"/>
                  </a:cubicBezTo>
                  <a:lnTo>
                    <a:pt x="16021" y="45387"/>
                  </a:lnTo>
                  <a:cubicBezTo>
                    <a:pt x="16021" y="47073"/>
                    <a:pt x="17059" y="48587"/>
                    <a:pt x="18659" y="49244"/>
                  </a:cubicBezTo>
                  <a:cubicBezTo>
                    <a:pt x="20260" y="49892"/>
                    <a:pt x="22108" y="49549"/>
                    <a:pt x="23336" y="48339"/>
                  </a:cubicBezTo>
                  <a:lnTo>
                    <a:pt x="70371" y="2229"/>
                  </a:lnTo>
                  <a:cubicBezTo>
                    <a:pt x="73381" y="-733"/>
                    <a:pt x="78657" y="-752"/>
                    <a:pt x="81677" y="2229"/>
                  </a:cubicBezTo>
                  <a:cubicBezTo>
                    <a:pt x="83201" y="3715"/>
                    <a:pt x="84030" y="5705"/>
                    <a:pt x="84030" y="7811"/>
                  </a:cubicBezTo>
                  <a:cubicBezTo>
                    <a:pt x="84030" y="9925"/>
                    <a:pt x="83191" y="11916"/>
                    <a:pt x="81677" y="13402"/>
                  </a:cubicBezTo>
                  <a:lnTo>
                    <a:pt x="34652" y="59493"/>
                  </a:lnTo>
                  <a:cubicBezTo>
                    <a:pt x="33442" y="60693"/>
                    <a:pt x="33071" y="62474"/>
                    <a:pt x="33728" y="64037"/>
                  </a:cubicBezTo>
                  <a:cubicBezTo>
                    <a:pt x="34376" y="65608"/>
                    <a:pt x="35938" y="66618"/>
                    <a:pt x="37690" y="66618"/>
                  </a:cubicBezTo>
                  <a:lnTo>
                    <a:pt x="62427" y="66618"/>
                  </a:lnTo>
                  <a:cubicBezTo>
                    <a:pt x="66856" y="66618"/>
                    <a:pt x="70447" y="70152"/>
                    <a:pt x="70447" y="74486"/>
                  </a:cubicBezTo>
                  <a:cubicBezTo>
                    <a:pt x="70456" y="78838"/>
                    <a:pt x="66866" y="82382"/>
                    <a:pt x="62436" y="82382"/>
                  </a:cubicBezTo>
                </a:path>
              </a:pathLst>
            </a:custGeom>
            <a:solidFill>
              <a:schemeClr val="tx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34" name="Graphique 3">
            <a:extLst>
              <a:ext uri="{FF2B5EF4-FFF2-40B4-BE49-F238E27FC236}">
                <a16:creationId xmlns:a16="http://schemas.microsoft.com/office/drawing/2014/main" id="{16F0011F-E966-4A39-BFB8-E0663919EC7A}"/>
              </a:ext>
            </a:extLst>
          </p:cNvPr>
          <p:cNvGrpSpPr/>
          <p:nvPr userDrawn="1"/>
        </p:nvGrpSpPr>
        <p:grpSpPr>
          <a:xfrm>
            <a:off x="5237090" y="6060860"/>
            <a:ext cx="3625785" cy="609133"/>
            <a:chOff x="5237090" y="6060860"/>
            <a:chExt cx="3625785" cy="609133"/>
          </a:xfrm>
        </p:grpSpPr>
        <p:sp>
          <p:nvSpPr>
            <p:cNvPr id="35" name="Forme libre : forme 34">
              <a:extLst>
                <a:ext uri="{FF2B5EF4-FFF2-40B4-BE49-F238E27FC236}">
                  <a16:creationId xmlns:a16="http://schemas.microsoft.com/office/drawing/2014/main" id="{156AB20A-2FC2-4346-8272-DC51EFE99E1A}"/>
                </a:ext>
              </a:extLst>
            </p:cNvPr>
            <p:cNvSpPr/>
            <p:nvPr/>
          </p:nvSpPr>
          <p:spPr>
            <a:xfrm>
              <a:off x="5829253" y="6180656"/>
              <a:ext cx="1240018" cy="369831"/>
            </a:xfrm>
            <a:custGeom>
              <a:avLst/>
              <a:gdLst>
                <a:gd name="connsiteX0" fmla="*/ 296662 w 1240018"/>
                <a:gd name="connsiteY0" fmla="*/ 374762 h 369830"/>
                <a:gd name="connsiteX1" fmla="*/ 228279 w 1240018"/>
                <a:gd name="connsiteY1" fmla="*/ 360476 h 369830"/>
                <a:gd name="connsiteX2" fmla="*/ 223493 w 1240018"/>
                <a:gd name="connsiteY2" fmla="*/ 358228 h 369830"/>
                <a:gd name="connsiteX3" fmla="*/ 235313 w 1240018"/>
                <a:gd name="connsiteY3" fmla="*/ 318417 h 369830"/>
                <a:gd name="connsiteX4" fmla="*/ 241622 w 1240018"/>
                <a:gd name="connsiteY4" fmla="*/ 321100 h 369830"/>
                <a:gd name="connsiteX5" fmla="*/ 299707 w 1240018"/>
                <a:gd name="connsiteY5" fmla="*/ 335458 h 369830"/>
                <a:gd name="connsiteX6" fmla="*/ 339954 w 1240018"/>
                <a:gd name="connsiteY6" fmla="*/ 270121 h 369830"/>
                <a:gd name="connsiteX7" fmla="*/ 339954 w 1240018"/>
                <a:gd name="connsiteY7" fmla="*/ 264828 h 369830"/>
                <a:gd name="connsiteX8" fmla="*/ 287960 w 1240018"/>
                <a:gd name="connsiteY8" fmla="*/ 291079 h 369830"/>
                <a:gd name="connsiteX9" fmla="*/ 211818 w 1240018"/>
                <a:gd name="connsiteY9" fmla="*/ 198621 h 369830"/>
                <a:gd name="connsiteX10" fmla="*/ 325595 w 1240018"/>
                <a:gd name="connsiteY10" fmla="*/ 87092 h 369830"/>
                <a:gd name="connsiteX11" fmla="*/ 376139 w 1240018"/>
                <a:gd name="connsiteY11" fmla="*/ 91733 h 369830"/>
                <a:gd name="connsiteX12" fmla="*/ 381215 w 1240018"/>
                <a:gd name="connsiteY12" fmla="*/ 92675 h 369830"/>
                <a:gd name="connsiteX13" fmla="*/ 381215 w 1240018"/>
                <a:gd name="connsiteY13" fmla="*/ 272007 h 369830"/>
                <a:gd name="connsiteX14" fmla="*/ 296662 w 1240018"/>
                <a:gd name="connsiteY14" fmla="*/ 374762 h 369830"/>
                <a:gd name="connsiteX15" fmla="*/ 909782 w 1240018"/>
                <a:gd name="connsiteY15" fmla="*/ 370991 h 369830"/>
                <a:gd name="connsiteX16" fmla="*/ 866998 w 1240018"/>
                <a:gd name="connsiteY16" fmla="*/ 370991 h 369830"/>
                <a:gd name="connsiteX17" fmla="*/ 866998 w 1240018"/>
                <a:gd name="connsiteY17" fmla="*/ 90935 h 369830"/>
                <a:gd name="connsiteX18" fmla="*/ 907824 w 1240018"/>
                <a:gd name="connsiteY18" fmla="*/ 90935 h 369830"/>
                <a:gd name="connsiteX19" fmla="*/ 907824 w 1240018"/>
                <a:gd name="connsiteY19" fmla="*/ 115083 h 369830"/>
                <a:gd name="connsiteX20" fmla="*/ 965909 w 1240018"/>
                <a:gd name="connsiteY20" fmla="*/ 87164 h 369830"/>
                <a:gd name="connsiteX21" fmla="*/ 1040528 w 1240018"/>
                <a:gd name="connsiteY21" fmla="*/ 179694 h 369830"/>
                <a:gd name="connsiteX22" fmla="*/ 930521 w 1240018"/>
                <a:gd name="connsiteY22" fmla="*/ 290788 h 369830"/>
                <a:gd name="connsiteX23" fmla="*/ 909709 w 1240018"/>
                <a:gd name="connsiteY23" fmla="*/ 289338 h 369830"/>
                <a:gd name="connsiteX24" fmla="*/ 909709 w 1240018"/>
                <a:gd name="connsiteY24" fmla="*/ 370991 h 369830"/>
                <a:gd name="connsiteX25" fmla="*/ 516457 w 1240018"/>
                <a:gd name="connsiteY25" fmla="*/ 291079 h 369830"/>
                <a:gd name="connsiteX26" fmla="*/ 424362 w 1240018"/>
                <a:gd name="connsiteY26" fmla="*/ 194415 h 369830"/>
                <a:gd name="connsiteX27" fmla="*/ 517255 w 1240018"/>
                <a:gd name="connsiteY27" fmla="*/ 87092 h 369830"/>
                <a:gd name="connsiteX28" fmla="*/ 586580 w 1240018"/>
                <a:gd name="connsiteY28" fmla="*/ 160550 h 369830"/>
                <a:gd name="connsiteX29" fmla="*/ 583461 w 1240018"/>
                <a:gd name="connsiteY29" fmla="*/ 191587 h 369830"/>
                <a:gd name="connsiteX30" fmla="*/ 582591 w 1240018"/>
                <a:gd name="connsiteY30" fmla="*/ 196518 h 369830"/>
                <a:gd name="connsiteX31" fmla="*/ 468234 w 1240018"/>
                <a:gd name="connsiteY31" fmla="*/ 202537 h 369830"/>
                <a:gd name="connsiteX32" fmla="*/ 516892 w 1240018"/>
                <a:gd name="connsiteY32" fmla="*/ 250252 h 369830"/>
                <a:gd name="connsiteX33" fmla="*/ 561199 w 1240018"/>
                <a:gd name="connsiteY33" fmla="*/ 234661 h 369830"/>
                <a:gd name="connsiteX34" fmla="*/ 566855 w 1240018"/>
                <a:gd name="connsiteY34" fmla="*/ 230673 h 369830"/>
                <a:gd name="connsiteX35" fmla="*/ 586434 w 1240018"/>
                <a:gd name="connsiteY35" fmla="*/ 266061 h 369830"/>
                <a:gd name="connsiteX36" fmla="*/ 582229 w 1240018"/>
                <a:gd name="connsiteY36" fmla="*/ 269324 h 369830"/>
                <a:gd name="connsiteX37" fmla="*/ 516457 w 1240018"/>
                <a:gd name="connsiteY37" fmla="*/ 291079 h 369830"/>
                <a:gd name="connsiteX38" fmla="*/ 76504 w 1240018"/>
                <a:gd name="connsiteY38" fmla="*/ 291079 h 369830"/>
                <a:gd name="connsiteX39" fmla="*/ 0 w 1240018"/>
                <a:gd name="connsiteY39" fmla="*/ 200144 h 369830"/>
                <a:gd name="connsiteX40" fmla="*/ 119868 w 1240018"/>
                <a:gd name="connsiteY40" fmla="*/ 87527 h 369830"/>
                <a:gd name="connsiteX41" fmla="*/ 163450 w 1240018"/>
                <a:gd name="connsiteY41" fmla="*/ 91805 h 369830"/>
                <a:gd name="connsiteX42" fmla="*/ 168599 w 1240018"/>
                <a:gd name="connsiteY42" fmla="*/ 92675 h 369830"/>
                <a:gd name="connsiteX43" fmla="*/ 168599 w 1240018"/>
                <a:gd name="connsiteY43" fmla="*/ 287380 h 369830"/>
                <a:gd name="connsiteX44" fmla="*/ 128135 w 1240018"/>
                <a:gd name="connsiteY44" fmla="*/ 287380 h 369830"/>
                <a:gd name="connsiteX45" fmla="*/ 128135 w 1240018"/>
                <a:gd name="connsiteY45" fmla="*/ 264610 h 369830"/>
                <a:gd name="connsiteX46" fmla="*/ 76504 w 1240018"/>
                <a:gd name="connsiteY46" fmla="*/ 291079 h 369830"/>
                <a:gd name="connsiteX47" fmla="*/ 1242121 w 1240018"/>
                <a:gd name="connsiteY47" fmla="*/ 287308 h 369830"/>
                <a:gd name="connsiteX48" fmla="*/ 1199337 w 1240018"/>
                <a:gd name="connsiteY48" fmla="*/ 287308 h 369830"/>
                <a:gd name="connsiteX49" fmla="*/ 1199337 w 1240018"/>
                <a:gd name="connsiteY49" fmla="*/ 157142 h 369830"/>
                <a:gd name="connsiteX50" fmla="*/ 1180048 w 1240018"/>
                <a:gd name="connsiteY50" fmla="*/ 127918 h 369830"/>
                <a:gd name="connsiteX51" fmla="*/ 1126531 w 1240018"/>
                <a:gd name="connsiteY51" fmla="*/ 165191 h 369830"/>
                <a:gd name="connsiteX52" fmla="*/ 1126531 w 1240018"/>
                <a:gd name="connsiteY52" fmla="*/ 287308 h 369830"/>
                <a:gd name="connsiteX53" fmla="*/ 1083747 w 1240018"/>
                <a:gd name="connsiteY53" fmla="*/ 287308 h 369830"/>
                <a:gd name="connsiteX54" fmla="*/ 1083747 w 1240018"/>
                <a:gd name="connsiteY54" fmla="*/ 3843 h 369830"/>
                <a:gd name="connsiteX55" fmla="*/ 1126531 w 1240018"/>
                <a:gd name="connsiteY55" fmla="*/ 3843 h 369830"/>
                <a:gd name="connsiteX56" fmla="*/ 1126531 w 1240018"/>
                <a:gd name="connsiteY56" fmla="*/ 114575 h 369830"/>
                <a:gd name="connsiteX57" fmla="*/ 1187662 w 1240018"/>
                <a:gd name="connsiteY57" fmla="*/ 87092 h 369830"/>
                <a:gd name="connsiteX58" fmla="*/ 1242121 w 1240018"/>
                <a:gd name="connsiteY58" fmla="*/ 150688 h 369830"/>
                <a:gd name="connsiteX59" fmla="*/ 1242121 w 1240018"/>
                <a:gd name="connsiteY59" fmla="*/ 287308 h 369830"/>
                <a:gd name="connsiteX60" fmla="*/ 809348 w 1240018"/>
                <a:gd name="connsiteY60" fmla="*/ 287308 h 369830"/>
                <a:gd name="connsiteX61" fmla="*/ 766563 w 1240018"/>
                <a:gd name="connsiteY61" fmla="*/ 287308 h 369830"/>
                <a:gd name="connsiteX62" fmla="*/ 766563 w 1240018"/>
                <a:gd name="connsiteY62" fmla="*/ 90935 h 369830"/>
                <a:gd name="connsiteX63" fmla="*/ 809348 w 1240018"/>
                <a:gd name="connsiteY63" fmla="*/ 90935 h 369830"/>
                <a:gd name="connsiteX64" fmla="*/ 809348 w 1240018"/>
                <a:gd name="connsiteY64" fmla="*/ 287308 h 369830"/>
                <a:gd name="connsiteX65" fmla="*/ 677804 w 1240018"/>
                <a:gd name="connsiteY65" fmla="*/ 287308 h 369830"/>
                <a:gd name="connsiteX66" fmla="*/ 635020 w 1240018"/>
                <a:gd name="connsiteY66" fmla="*/ 287308 h 369830"/>
                <a:gd name="connsiteX67" fmla="*/ 635020 w 1240018"/>
                <a:gd name="connsiteY67" fmla="*/ 130238 h 369830"/>
                <a:gd name="connsiteX68" fmla="*/ 610292 w 1240018"/>
                <a:gd name="connsiteY68" fmla="*/ 130238 h 369830"/>
                <a:gd name="connsiteX69" fmla="*/ 610292 w 1240018"/>
                <a:gd name="connsiteY69" fmla="*/ 90935 h 369830"/>
                <a:gd name="connsiteX70" fmla="*/ 635093 w 1240018"/>
                <a:gd name="connsiteY70" fmla="*/ 90935 h 369830"/>
                <a:gd name="connsiteX71" fmla="*/ 655687 w 1240018"/>
                <a:gd name="connsiteY71" fmla="*/ 22915 h 369830"/>
                <a:gd name="connsiteX72" fmla="*/ 710364 w 1240018"/>
                <a:gd name="connsiteY72" fmla="*/ 0 h 369830"/>
                <a:gd name="connsiteX73" fmla="*/ 739878 w 1240018"/>
                <a:gd name="connsiteY73" fmla="*/ 4061 h 369830"/>
                <a:gd name="connsiteX74" fmla="*/ 745534 w 1240018"/>
                <a:gd name="connsiteY74" fmla="*/ 5729 h 369830"/>
                <a:gd name="connsiteX75" fmla="*/ 736179 w 1240018"/>
                <a:gd name="connsiteY75" fmla="*/ 44307 h 369830"/>
                <a:gd name="connsiteX76" fmla="*/ 730016 w 1240018"/>
                <a:gd name="connsiteY76" fmla="*/ 42567 h 369830"/>
                <a:gd name="connsiteX77" fmla="*/ 711597 w 1240018"/>
                <a:gd name="connsiteY77" fmla="*/ 39739 h 369830"/>
                <a:gd name="connsiteX78" fmla="*/ 686434 w 1240018"/>
                <a:gd name="connsiteY78" fmla="*/ 51414 h 369830"/>
                <a:gd name="connsiteX79" fmla="*/ 677877 w 1240018"/>
                <a:gd name="connsiteY79" fmla="*/ 90862 h 369830"/>
                <a:gd name="connsiteX80" fmla="*/ 725375 w 1240018"/>
                <a:gd name="connsiteY80" fmla="*/ 90862 h 369830"/>
                <a:gd name="connsiteX81" fmla="*/ 725375 w 1240018"/>
                <a:gd name="connsiteY81" fmla="*/ 130166 h 369830"/>
                <a:gd name="connsiteX82" fmla="*/ 677804 w 1240018"/>
                <a:gd name="connsiteY82" fmla="*/ 130166 h 369830"/>
                <a:gd name="connsiteX83" fmla="*/ 677804 w 1240018"/>
                <a:gd name="connsiteY83" fmla="*/ 287308 h 369830"/>
                <a:gd name="connsiteX84" fmla="*/ 909782 w 1240018"/>
                <a:gd name="connsiteY84" fmla="*/ 250180 h 369830"/>
                <a:gd name="connsiteX85" fmla="*/ 928709 w 1240018"/>
                <a:gd name="connsiteY85" fmla="*/ 251775 h 369830"/>
                <a:gd name="connsiteX86" fmla="*/ 996728 w 1240018"/>
                <a:gd name="connsiteY86" fmla="*/ 178461 h 369830"/>
                <a:gd name="connsiteX87" fmla="*/ 960325 w 1240018"/>
                <a:gd name="connsiteY87" fmla="*/ 127990 h 369830"/>
                <a:gd name="connsiteX88" fmla="*/ 909855 w 1240018"/>
                <a:gd name="connsiteY88" fmla="*/ 178824 h 369830"/>
                <a:gd name="connsiteX89" fmla="*/ 909855 w 1240018"/>
                <a:gd name="connsiteY89" fmla="*/ 250180 h 369830"/>
                <a:gd name="connsiteX90" fmla="*/ 325233 w 1240018"/>
                <a:gd name="connsiteY90" fmla="*/ 127193 h 369830"/>
                <a:gd name="connsiteX91" fmla="*/ 255690 w 1240018"/>
                <a:gd name="connsiteY91" fmla="*/ 198983 h 369830"/>
                <a:gd name="connsiteX92" fmla="*/ 292093 w 1240018"/>
                <a:gd name="connsiteY92" fmla="*/ 250252 h 369830"/>
                <a:gd name="connsiteX93" fmla="*/ 338431 w 1240018"/>
                <a:gd name="connsiteY93" fmla="*/ 207033 h 369830"/>
                <a:gd name="connsiteX94" fmla="*/ 338431 w 1240018"/>
                <a:gd name="connsiteY94" fmla="*/ 127700 h 369830"/>
                <a:gd name="connsiteX95" fmla="*/ 325233 w 1240018"/>
                <a:gd name="connsiteY95" fmla="*/ 127193 h 369830"/>
                <a:gd name="connsiteX96" fmla="*/ 111892 w 1240018"/>
                <a:gd name="connsiteY96" fmla="*/ 128353 h 369830"/>
                <a:gd name="connsiteX97" fmla="*/ 43872 w 1240018"/>
                <a:gd name="connsiteY97" fmla="*/ 199419 h 369830"/>
                <a:gd name="connsiteX98" fmla="*/ 81798 w 1240018"/>
                <a:gd name="connsiteY98" fmla="*/ 250325 h 369830"/>
                <a:gd name="connsiteX99" fmla="*/ 126177 w 1240018"/>
                <a:gd name="connsiteY99" fmla="*/ 199999 h 369830"/>
                <a:gd name="connsiteX100" fmla="*/ 126177 w 1240018"/>
                <a:gd name="connsiteY100" fmla="*/ 129151 h 369830"/>
                <a:gd name="connsiteX101" fmla="*/ 111892 w 1240018"/>
                <a:gd name="connsiteY101" fmla="*/ 128353 h 369830"/>
                <a:gd name="connsiteX102" fmla="*/ 515732 w 1240018"/>
                <a:gd name="connsiteY102" fmla="*/ 127555 h 369830"/>
                <a:gd name="connsiteX103" fmla="*/ 470264 w 1240018"/>
                <a:gd name="connsiteY103" fmla="*/ 167512 h 369830"/>
                <a:gd name="connsiteX104" fmla="*/ 543433 w 1240018"/>
                <a:gd name="connsiteY104" fmla="*/ 161710 h 369830"/>
                <a:gd name="connsiteX105" fmla="*/ 543433 w 1240018"/>
                <a:gd name="connsiteY105" fmla="*/ 160623 h 369830"/>
                <a:gd name="connsiteX106" fmla="*/ 515732 w 1240018"/>
                <a:gd name="connsiteY106" fmla="*/ 127555 h 369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1240018" h="369830">
                  <a:moveTo>
                    <a:pt x="296662" y="374762"/>
                  </a:moveTo>
                  <a:cubicBezTo>
                    <a:pt x="273239" y="374762"/>
                    <a:pt x="247061" y="369323"/>
                    <a:pt x="228279" y="360476"/>
                  </a:cubicBezTo>
                  <a:lnTo>
                    <a:pt x="223493" y="358228"/>
                  </a:lnTo>
                  <a:lnTo>
                    <a:pt x="235313" y="318417"/>
                  </a:lnTo>
                  <a:lnTo>
                    <a:pt x="241622" y="321100"/>
                  </a:lnTo>
                  <a:cubicBezTo>
                    <a:pt x="265045" y="330890"/>
                    <a:pt x="283536" y="335458"/>
                    <a:pt x="299707" y="335458"/>
                  </a:cubicBezTo>
                  <a:cubicBezTo>
                    <a:pt x="309642" y="335458"/>
                    <a:pt x="339954" y="335458"/>
                    <a:pt x="339954" y="270121"/>
                  </a:cubicBezTo>
                  <a:lnTo>
                    <a:pt x="339954" y="264828"/>
                  </a:lnTo>
                  <a:cubicBezTo>
                    <a:pt x="326321" y="281579"/>
                    <a:pt x="307902" y="291079"/>
                    <a:pt x="287960" y="291079"/>
                  </a:cubicBezTo>
                  <a:cubicBezTo>
                    <a:pt x="240970" y="291079"/>
                    <a:pt x="211818" y="255618"/>
                    <a:pt x="211818" y="198621"/>
                  </a:cubicBezTo>
                  <a:cubicBezTo>
                    <a:pt x="211818" y="134009"/>
                    <a:pt x="259679" y="87092"/>
                    <a:pt x="325595" y="87092"/>
                  </a:cubicBezTo>
                  <a:cubicBezTo>
                    <a:pt x="345102" y="87092"/>
                    <a:pt x="356415" y="88107"/>
                    <a:pt x="376139" y="91733"/>
                  </a:cubicBezTo>
                  <a:lnTo>
                    <a:pt x="381215" y="92675"/>
                  </a:lnTo>
                  <a:lnTo>
                    <a:pt x="381215" y="272007"/>
                  </a:lnTo>
                  <a:cubicBezTo>
                    <a:pt x="381215" y="339229"/>
                    <a:pt x="351991" y="374762"/>
                    <a:pt x="296662" y="374762"/>
                  </a:cubicBezTo>
                  <a:close/>
                  <a:moveTo>
                    <a:pt x="909782" y="370991"/>
                  </a:moveTo>
                  <a:lnTo>
                    <a:pt x="866998" y="370991"/>
                  </a:lnTo>
                  <a:lnTo>
                    <a:pt x="866998" y="90935"/>
                  </a:lnTo>
                  <a:lnTo>
                    <a:pt x="907824" y="90935"/>
                  </a:lnTo>
                  <a:lnTo>
                    <a:pt x="907824" y="115083"/>
                  </a:lnTo>
                  <a:cubicBezTo>
                    <a:pt x="922327" y="97461"/>
                    <a:pt x="943139" y="87164"/>
                    <a:pt x="965909" y="87164"/>
                  </a:cubicBezTo>
                  <a:cubicBezTo>
                    <a:pt x="1010506" y="87164"/>
                    <a:pt x="1040528" y="124365"/>
                    <a:pt x="1040528" y="179694"/>
                  </a:cubicBezTo>
                  <a:cubicBezTo>
                    <a:pt x="1040528" y="235024"/>
                    <a:pt x="1006518" y="290788"/>
                    <a:pt x="930521" y="290788"/>
                  </a:cubicBezTo>
                  <a:cubicBezTo>
                    <a:pt x="925010" y="290788"/>
                    <a:pt x="917541" y="290281"/>
                    <a:pt x="909709" y="289338"/>
                  </a:cubicBezTo>
                  <a:lnTo>
                    <a:pt x="909709" y="370991"/>
                  </a:lnTo>
                  <a:close/>
                  <a:moveTo>
                    <a:pt x="516457" y="291079"/>
                  </a:moveTo>
                  <a:cubicBezTo>
                    <a:pt x="458807" y="291079"/>
                    <a:pt x="424362" y="254966"/>
                    <a:pt x="424362" y="194415"/>
                  </a:cubicBezTo>
                  <a:cubicBezTo>
                    <a:pt x="424362" y="133212"/>
                    <a:pt x="464318" y="87092"/>
                    <a:pt x="517255" y="87092"/>
                  </a:cubicBezTo>
                  <a:cubicBezTo>
                    <a:pt x="559966" y="87092"/>
                    <a:pt x="586580" y="115228"/>
                    <a:pt x="586580" y="160550"/>
                  </a:cubicBezTo>
                  <a:cubicBezTo>
                    <a:pt x="586580" y="171355"/>
                    <a:pt x="584984" y="182305"/>
                    <a:pt x="583461" y="191587"/>
                  </a:cubicBezTo>
                  <a:lnTo>
                    <a:pt x="582591" y="196518"/>
                  </a:lnTo>
                  <a:lnTo>
                    <a:pt x="468234" y="202537"/>
                  </a:lnTo>
                  <a:cubicBezTo>
                    <a:pt x="470989" y="233356"/>
                    <a:pt x="488103" y="250252"/>
                    <a:pt x="516892" y="250252"/>
                  </a:cubicBezTo>
                  <a:cubicBezTo>
                    <a:pt x="532410" y="250252"/>
                    <a:pt x="550394" y="242420"/>
                    <a:pt x="561199" y="234661"/>
                  </a:cubicBezTo>
                  <a:lnTo>
                    <a:pt x="566855" y="230673"/>
                  </a:lnTo>
                  <a:lnTo>
                    <a:pt x="586434" y="266061"/>
                  </a:lnTo>
                  <a:lnTo>
                    <a:pt x="582229" y="269324"/>
                  </a:lnTo>
                  <a:cubicBezTo>
                    <a:pt x="565115" y="282522"/>
                    <a:pt x="539299" y="291079"/>
                    <a:pt x="516457" y="291079"/>
                  </a:cubicBezTo>
                  <a:close/>
                  <a:moveTo>
                    <a:pt x="76504" y="291079"/>
                  </a:moveTo>
                  <a:cubicBezTo>
                    <a:pt x="29296" y="291079"/>
                    <a:pt x="0" y="256198"/>
                    <a:pt x="0" y="200144"/>
                  </a:cubicBezTo>
                  <a:cubicBezTo>
                    <a:pt x="0" y="145539"/>
                    <a:pt x="41987" y="87527"/>
                    <a:pt x="119868" y="87527"/>
                  </a:cubicBezTo>
                  <a:cubicBezTo>
                    <a:pt x="131326" y="87527"/>
                    <a:pt x="147207" y="89049"/>
                    <a:pt x="163450" y="91805"/>
                  </a:cubicBezTo>
                  <a:lnTo>
                    <a:pt x="168599" y="92675"/>
                  </a:lnTo>
                  <a:lnTo>
                    <a:pt x="168599" y="287380"/>
                  </a:lnTo>
                  <a:lnTo>
                    <a:pt x="128135" y="287380"/>
                  </a:lnTo>
                  <a:lnTo>
                    <a:pt x="128135" y="264610"/>
                  </a:lnTo>
                  <a:cubicBezTo>
                    <a:pt x="115010" y="281144"/>
                    <a:pt x="96301" y="291079"/>
                    <a:pt x="76504" y="291079"/>
                  </a:cubicBezTo>
                  <a:close/>
                  <a:moveTo>
                    <a:pt x="1242121" y="287308"/>
                  </a:moveTo>
                  <a:lnTo>
                    <a:pt x="1199337" y="287308"/>
                  </a:lnTo>
                  <a:lnTo>
                    <a:pt x="1199337" y="157142"/>
                  </a:lnTo>
                  <a:cubicBezTo>
                    <a:pt x="1199337" y="132849"/>
                    <a:pt x="1191941" y="127918"/>
                    <a:pt x="1180048" y="127918"/>
                  </a:cubicBezTo>
                  <a:cubicBezTo>
                    <a:pt x="1158801" y="127918"/>
                    <a:pt x="1133783" y="148077"/>
                    <a:pt x="1126531" y="165191"/>
                  </a:cubicBezTo>
                  <a:lnTo>
                    <a:pt x="1126531" y="287308"/>
                  </a:lnTo>
                  <a:lnTo>
                    <a:pt x="1083747" y="287308"/>
                  </a:lnTo>
                  <a:lnTo>
                    <a:pt x="1083747" y="3843"/>
                  </a:lnTo>
                  <a:lnTo>
                    <a:pt x="1126531" y="3843"/>
                  </a:lnTo>
                  <a:lnTo>
                    <a:pt x="1126531" y="114575"/>
                  </a:lnTo>
                  <a:cubicBezTo>
                    <a:pt x="1141035" y="100652"/>
                    <a:pt x="1163804" y="87092"/>
                    <a:pt x="1187662" y="87092"/>
                  </a:cubicBezTo>
                  <a:cubicBezTo>
                    <a:pt x="1223775" y="87092"/>
                    <a:pt x="1242121" y="108484"/>
                    <a:pt x="1242121" y="150688"/>
                  </a:cubicBezTo>
                  <a:lnTo>
                    <a:pt x="1242121" y="287308"/>
                  </a:lnTo>
                  <a:close/>
                  <a:moveTo>
                    <a:pt x="809348" y="287308"/>
                  </a:moveTo>
                  <a:lnTo>
                    <a:pt x="766563" y="287308"/>
                  </a:lnTo>
                  <a:lnTo>
                    <a:pt x="766563" y="90935"/>
                  </a:lnTo>
                  <a:lnTo>
                    <a:pt x="809348" y="90935"/>
                  </a:lnTo>
                  <a:lnTo>
                    <a:pt x="809348" y="287308"/>
                  </a:lnTo>
                  <a:close/>
                  <a:moveTo>
                    <a:pt x="677804" y="287308"/>
                  </a:moveTo>
                  <a:lnTo>
                    <a:pt x="635020" y="287308"/>
                  </a:lnTo>
                  <a:lnTo>
                    <a:pt x="635020" y="130238"/>
                  </a:lnTo>
                  <a:lnTo>
                    <a:pt x="610292" y="130238"/>
                  </a:lnTo>
                  <a:lnTo>
                    <a:pt x="610292" y="90935"/>
                  </a:lnTo>
                  <a:lnTo>
                    <a:pt x="635093" y="90935"/>
                  </a:lnTo>
                  <a:cubicBezTo>
                    <a:pt x="635528" y="62001"/>
                    <a:pt x="639588" y="40246"/>
                    <a:pt x="655687" y="22915"/>
                  </a:cubicBezTo>
                  <a:cubicBezTo>
                    <a:pt x="670190" y="7542"/>
                    <a:pt x="688102" y="0"/>
                    <a:pt x="710364" y="0"/>
                  </a:cubicBezTo>
                  <a:cubicBezTo>
                    <a:pt x="721966" y="0"/>
                    <a:pt x="733496" y="2175"/>
                    <a:pt x="739878" y="4061"/>
                  </a:cubicBezTo>
                  <a:lnTo>
                    <a:pt x="745534" y="5729"/>
                  </a:lnTo>
                  <a:lnTo>
                    <a:pt x="736179" y="44307"/>
                  </a:lnTo>
                  <a:lnTo>
                    <a:pt x="730016" y="42567"/>
                  </a:lnTo>
                  <a:cubicBezTo>
                    <a:pt x="725302" y="41189"/>
                    <a:pt x="717470" y="39739"/>
                    <a:pt x="711597" y="39739"/>
                  </a:cubicBezTo>
                  <a:cubicBezTo>
                    <a:pt x="700937" y="39739"/>
                    <a:pt x="692452" y="43655"/>
                    <a:pt x="686434" y="51414"/>
                  </a:cubicBezTo>
                  <a:cubicBezTo>
                    <a:pt x="679327" y="60768"/>
                    <a:pt x="678094" y="74256"/>
                    <a:pt x="677877" y="90862"/>
                  </a:cubicBezTo>
                  <a:lnTo>
                    <a:pt x="725375" y="90862"/>
                  </a:lnTo>
                  <a:lnTo>
                    <a:pt x="725375" y="130166"/>
                  </a:lnTo>
                  <a:lnTo>
                    <a:pt x="677804" y="130166"/>
                  </a:lnTo>
                  <a:lnTo>
                    <a:pt x="677804" y="287308"/>
                  </a:lnTo>
                  <a:close/>
                  <a:moveTo>
                    <a:pt x="909782" y="250180"/>
                  </a:moveTo>
                  <a:cubicBezTo>
                    <a:pt x="916163" y="251267"/>
                    <a:pt x="922545" y="251775"/>
                    <a:pt x="928709" y="251775"/>
                  </a:cubicBezTo>
                  <a:cubicBezTo>
                    <a:pt x="972581" y="251775"/>
                    <a:pt x="996728" y="225742"/>
                    <a:pt x="996728" y="178461"/>
                  </a:cubicBezTo>
                  <a:cubicBezTo>
                    <a:pt x="996728" y="147787"/>
                    <a:pt x="982443" y="127990"/>
                    <a:pt x="960325" y="127990"/>
                  </a:cubicBezTo>
                  <a:cubicBezTo>
                    <a:pt x="941109" y="127990"/>
                    <a:pt x="918049" y="143726"/>
                    <a:pt x="909855" y="178824"/>
                  </a:cubicBezTo>
                  <a:lnTo>
                    <a:pt x="909855" y="250180"/>
                  </a:lnTo>
                  <a:close/>
                  <a:moveTo>
                    <a:pt x="325233" y="127193"/>
                  </a:moveTo>
                  <a:cubicBezTo>
                    <a:pt x="281723" y="127193"/>
                    <a:pt x="255690" y="154024"/>
                    <a:pt x="255690" y="198983"/>
                  </a:cubicBezTo>
                  <a:cubicBezTo>
                    <a:pt x="255690" y="231108"/>
                    <a:pt x="269323" y="250252"/>
                    <a:pt x="292093" y="250252"/>
                  </a:cubicBezTo>
                  <a:cubicBezTo>
                    <a:pt x="311455" y="250252"/>
                    <a:pt x="328714" y="234154"/>
                    <a:pt x="338431" y="207033"/>
                  </a:cubicBezTo>
                  <a:lnTo>
                    <a:pt x="338431" y="127700"/>
                  </a:lnTo>
                  <a:cubicBezTo>
                    <a:pt x="334007" y="127193"/>
                    <a:pt x="328569" y="127193"/>
                    <a:pt x="325233" y="127193"/>
                  </a:cubicBezTo>
                  <a:close/>
                  <a:moveTo>
                    <a:pt x="111892" y="128353"/>
                  </a:moveTo>
                  <a:cubicBezTo>
                    <a:pt x="71863" y="128353"/>
                    <a:pt x="43872" y="157577"/>
                    <a:pt x="43872" y="199419"/>
                  </a:cubicBezTo>
                  <a:cubicBezTo>
                    <a:pt x="43872" y="231253"/>
                    <a:pt x="58085" y="250325"/>
                    <a:pt x="81798" y="250325"/>
                  </a:cubicBezTo>
                  <a:cubicBezTo>
                    <a:pt x="105583" y="250325"/>
                    <a:pt x="121246" y="225162"/>
                    <a:pt x="126177" y="199999"/>
                  </a:cubicBezTo>
                  <a:lnTo>
                    <a:pt x="126177" y="129151"/>
                  </a:lnTo>
                  <a:cubicBezTo>
                    <a:pt x="120376" y="128426"/>
                    <a:pt x="114502" y="128353"/>
                    <a:pt x="111892" y="128353"/>
                  </a:cubicBezTo>
                  <a:close/>
                  <a:moveTo>
                    <a:pt x="515732" y="127555"/>
                  </a:moveTo>
                  <a:cubicBezTo>
                    <a:pt x="493614" y="127555"/>
                    <a:pt x="475703" y="143654"/>
                    <a:pt x="470264" y="167512"/>
                  </a:cubicBezTo>
                  <a:lnTo>
                    <a:pt x="543433" y="161710"/>
                  </a:lnTo>
                  <a:cubicBezTo>
                    <a:pt x="543433" y="161420"/>
                    <a:pt x="543433" y="160985"/>
                    <a:pt x="543433" y="160623"/>
                  </a:cubicBezTo>
                  <a:cubicBezTo>
                    <a:pt x="543433" y="150688"/>
                    <a:pt x="540677" y="127555"/>
                    <a:pt x="515732" y="127555"/>
                  </a:cubicBezTo>
                  <a:close/>
                </a:path>
              </a:pathLst>
            </a:custGeom>
            <a:solidFill>
              <a:srgbClr val="5F1265"/>
            </a:solidFill>
            <a:ln w="72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6" name="Forme libre : forme 35">
              <a:extLst>
                <a:ext uri="{FF2B5EF4-FFF2-40B4-BE49-F238E27FC236}">
                  <a16:creationId xmlns:a16="http://schemas.microsoft.com/office/drawing/2014/main" id="{88895EAD-319D-4A38-BADB-3C544BBD5A40}"/>
                </a:ext>
              </a:extLst>
            </p:cNvPr>
            <p:cNvSpPr/>
            <p:nvPr/>
          </p:nvSpPr>
          <p:spPr>
            <a:xfrm>
              <a:off x="6588275" y="6183484"/>
              <a:ext cx="50761" cy="50761"/>
            </a:xfrm>
            <a:custGeom>
              <a:avLst/>
              <a:gdLst>
                <a:gd name="connsiteX0" fmla="*/ 28934 w 50760"/>
                <a:gd name="connsiteY0" fmla="*/ 57868 h 50761"/>
                <a:gd name="connsiteX1" fmla="*/ 57432 w 50760"/>
                <a:gd name="connsiteY1" fmla="*/ 28934 h 50761"/>
                <a:gd name="connsiteX2" fmla="*/ 28934 w 50760"/>
                <a:gd name="connsiteY2" fmla="*/ 0 h 50761"/>
                <a:gd name="connsiteX3" fmla="*/ 0 w 50760"/>
                <a:gd name="connsiteY3" fmla="*/ 28934 h 50761"/>
                <a:gd name="connsiteX4" fmla="*/ 28934 w 50760"/>
                <a:gd name="connsiteY4" fmla="*/ 57868 h 50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760" h="50761">
                  <a:moveTo>
                    <a:pt x="28934" y="57868"/>
                  </a:moveTo>
                  <a:cubicBezTo>
                    <a:pt x="44815" y="57868"/>
                    <a:pt x="57432" y="45250"/>
                    <a:pt x="57432" y="28934"/>
                  </a:cubicBezTo>
                  <a:cubicBezTo>
                    <a:pt x="57432" y="12618"/>
                    <a:pt x="44815" y="0"/>
                    <a:pt x="28934" y="0"/>
                  </a:cubicBezTo>
                  <a:cubicBezTo>
                    <a:pt x="12618" y="0"/>
                    <a:pt x="0" y="12618"/>
                    <a:pt x="0" y="28934"/>
                  </a:cubicBezTo>
                  <a:cubicBezTo>
                    <a:pt x="0" y="45250"/>
                    <a:pt x="12618" y="57868"/>
                    <a:pt x="28934" y="57868"/>
                  </a:cubicBezTo>
                </a:path>
              </a:pathLst>
            </a:custGeom>
            <a:solidFill>
              <a:srgbClr val="EC6500"/>
            </a:solidFill>
            <a:ln w="72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7" name="Forme libre : forme 36">
              <a:extLst>
                <a:ext uri="{FF2B5EF4-FFF2-40B4-BE49-F238E27FC236}">
                  <a16:creationId xmlns:a16="http://schemas.microsoft.com/office/drawing/2014/main" id="{96ADA045-8F35-4FD9-8DA2-D1ADC58E6581}"/>
                </a:ext>
              </a:extLst>
            </p:cNvPr>
            <p:cNvSpPr/>
            <p:nvPr/>
          </p:nvSpPr>
          <p:spPr>
            <a:xfrm>
              <a:off x="7178263" y="6380292"/>
              <a:ext cx="1566339" cy="116025"/>
            </a:xfrm>
            <a:custGeom>
              <a:avLst/>
              <a:gdLst>
                <a:gd name="connsiteX0" fmla="*/ 1541466 w 1566339"/>
                <a:gd name="connsiteY0" fmla="*/ 93110 h 116025"/>
                <a:gd name="connsiteX1" fmla="*/ 1567064 w 1566339"/>
                <a:gd name="connsiteY1" fmla="*/ 72951 h 116025"/>
                <a:gd name="connsiteX2" fmla="*/ 1550168 w 1566339"/>
                <a:gd name="connsiteY2" fmla="*/ 54169 h 116025"/>
                <a:gd name="connsiteX3" fmla="*/ 1538493 w 1566339"/>
                <a:gd name="connsiteY3" fmla="*/ 47715 h 116025"/>
                <a:gd name="connsiteX4" fmla="*/ 1545092 w 1566339"/>
                <a:gd name="connsiteY4" fmla="*/ 44380 h 116025"/>
                <a:gd name="connsiteX5" fmla="*/ 1559378 w 1566339"/>
                <a:gd name="connsiteY5" fmla="*/ 48078 h 116025"/>
                <a:gd name="connsiteX6" fmla="*/ 1565977 w 1566339"/>
                <a:gd name="connsiteY6" fmla="*/ 32777 h 116025"/>
                <a:gd name="connsiteX7" fmla="*/ 1544584 w 1566339"/>
                <a:gd name="connsiteY7" fmla="*/ 27701 h 116025"/>
                <a:gd name="connsiteX8" fmla="*/ 1518624 w 1566339"/>
                <a:gd name="connsiteY8" fmla="*/ 48005 h 116025"/>
                <a:gd name="connsiteX9" fmla="*/ 1534795 w 1566339"/>
                <a:gd name="connsiteY9" fmla="*/ 67295 h 116025"/>
                <a:gd name="connsiteX10" fmla="*/ 1547195 w 1566339"/>
                <a:gd name="connsiteY10" fmla="*/ 74039 h 116025"/>
                <a:gd name="connsiteX11" fmla="*/ 1540233 w 1566339"/>
                <a:gd name="connsiteY11" fmla="*/ 77012 h 116025"/>
                <a:gd name="connsiteX12" fmla="*/ 1522105 w 1566339"/>
                <a:gd name="connsiteY12" fmla="*/ 72008 h 116025"/>
                <a:gd name="connsiteX13" fmla="*/ 1517246 w 1566339"/>
                <a:gd name="connsiteY13" fmla="*/ 88324 h 116025"/>
                <a:gd name="connsiteX14" fmla="*/ 1541466 w 1566339"/>
                <a:gd name="connsiteY14" fmla="*/ 93110 h 116025"/>
                <a:gd name="connsiteX15" fmla="*/ 1472721 w 1566339"/>
                <a:gd name="connsiteY15" fmla="*/ 53734 h 116025"/>
                <a:gd name="connsiteX16" fmla="*/ 1482801 w 1566339"/>
                <a:gd name="connsiteY16" fmla="*/ 42784 h 116025"/>
                <a:gd name="connsiteX17" fmla="*/ 1491866 w 1566339"/>
                <a:gd name="connsiteY17" fmla="*/ 53734 h 116025"/>
                <a:gd name="connsiteX18" fmla="*/ 1472721 w 1566339"/>
                <a:gd name="connsiteY18" fmla="*/ 53734 h 116025"/>
                <a:gd name="connsiteX19" fmla="*/ 1485774 w 1566339"/>
                <a:gd name="connsiteY19" fmla="*/ 93110 h 116025"/>
                <a:gd name="connsiteX20" fmla="*/ 1511372 w 1566339"/>
                <a:gd name="connsiteY20" fmla="*/ 83538 h 116025"/>
                <a:gd name="connsiteX21" fmla="*/ 1501800 w 1566339"/>
                <a:gd name="connsiteY21" fmla="*/ 70195 h 116025"/>
                <a:gd name="connsiteX22" fmla="*/ 1485774 w 1566339"/>
                <a:gd name="connsiteY22" fmla="*/ 76577 h 116025"/>
                <a:gd name="connsiteX23" fmla="*/ 1472359 w 1566339"/>
                <a:gd name="connsiteY23" fmla="*/ 65482 h 116025"/>
                <a:gd name="connsiteX24" fmla="*/ 1511662 w 1566339"/>
                <a:gd name="connsiteY24" fmla="*/ 65482 h 116025"/>
                <a:gd name="connsiteX25" fmla="*/ 1512170 w 1566339"/>
                <a:gd name="connsiteY25" fmla="*/ 56925 h 116025"/>
                <a:gd name="connsiteX26" fmla="*/ 1482801 w 1566339"/>
                <a:gd name="connsiteY26" fmla="*/ 27701 h 116025"/>
                <a:gd name="connsiteX27" fmla="*/ 1450749 w 1566339"/>
                <a:gd name="connsiteY27" fmla="*/ 60406 h 116025"/>
                <a:gd name="connsiteX28" fmla="*/ 1485774 w 1566339"/>
                <a:gd name="connsiteY28" fmla="*/ 93110 h 116025"/>
                <a:gd name="connsiteX29" fmla="*/ 1404847 w 1566339"/>
                <a:gd name="connsiteY29" fmla="*/ 53734 h 116025"/>
                <a:gd name="connsiteX30" fmla="*/ 1414926 w 1566339"/>
                <a:gd name="connsiteY30" fmla="*/ 42784 h 116025"/>
                <a:gd name="connsiteX31" fmla="*/ 1423991 w 1566339"/>
                <a:gd name="connsiteY31" fmla="*/ 53734 h 116025"/>
                <a:gd name="connsiteX32" fmla="*/ 1404847 w 1566339"/>
                <a:gd name="connsiteY32" fmla="*/ 53734 h 116025"/>
                <a:gd name="connsiteX33" fmla="*/ 1417900 w 1566339"/>
                <a:gd name="connsiteY33" fmla="*/ 93110 h 116025"/>
                <a:gd name="connsiteX34" fmla="*/ 1443498 w 1566339"/>
                <a:gd name="connsiteY34" fmla="*/ 83538 h 116025"/>
                <a:gd name="connsiteX35" fmla="*/ 1433925 w 1566339"/>
                <a:gd name="connsiteY35" fmla="*/ 70195 h 116025"/>
                <a:gd name="connsiteX36" fmla="*/ 1417900 w 1566339"/>
                <a:gd name="connsiteY36" fmla="*/ 76577 h 116025"/>
                <a:gd name="connsiteX37" fmla="*/ 1404484 w 1566339"/>
                <a:gd name="connsiteY37" fmla="*/ 65482 h 116025"/>
                <a:gd name="connsiteX38" fmla="*/ 1443788 w 1566339"/>
                <a:gd name="connsiteY38" fmla="*/ 65482 h 116025"/>
                <a:gd name="connsiteX39" fmla="*/ 1444295 w 1566339"/>
                <a:gd name="connsiteY39" fmla="*/ 56925 h 116025"/>
                <a:gd name="connsiteX40" fmla="*/ 1414926 w 1566339"/>
                <a:gd name="connsiteY40" fmla="*/ 27701 h 116025"/>
                <a:gd name="connsiteX41" fmla="*/ 1382802 w 1566339"/>
                <a:gd name="connsiteY41" fmla="*/ 60406 h 116025"/>
                <a:gd name="connsiteX42" fmla="*/ 1417900 w 1566339"/>
                <a:gd name="connsiteY42" fmla="*/ 93110 h 116025"/>
                <a:gd name="connsiteX43" fmla="*/ 1403324 w 1566339"/>
                <a:gd name="connsiteY43" fmla="*/ 24510 h 116025"/>
                <a:gd name="connsiteX44" fmla="*/ 1430590 w 1566339"/>
                <a:gd name="connsiteY44" fmla="*/ 13053 h 116025"/>
                <a:gd name="connsiteX45" fmla="*/ 1423773 w 1566339"/>
                <a:gd name="connsiteY45" fmla="*/ 0 h 116025"/>
                <a:gd name="connsiteX46" fmla="*/ 1397813 w 1566339"/>
                <a:gd name="connsiteY46" fmla="*/ 14648 h 116025"/>
                <a:gd name="connsiteX47" fmla="*/ 1403324 w 1566339"/>
                <a:gd name="connsiteY47" fmla="*/ 24510 h 116025"/>
                <a:gd name="connsiteX48" fmla="*/ 1342773 w 1566339"/>
                <a:gd name="connsiteY48" fmla="*/ 75707 h 116025"/>
                <a:gd name="connsiteX49" fmla="*/ 1333201 w 1566339"/>
                <a:gd name="connsiteY49" fmla="*/ 72588 h 116025"/>
                <a:gd name="connsiteX50" fmla="*/ 1333201 w 1566339"/>
                <a:gd name="connsiteY50" fmla="*/ 48368 h 116025"/>
                <a:gd name="connsiteX51" fmla="*/ 1342918 w 1566339"/>
                <a:gd name="connsiteY51" fmla="*/ 45105 h 116025"/>
                <a:gd name="connsiteX52" fmla="*/ 1355101 w 1566339"/>
                <a:gd name="connsiteY52" fmla="*/ 60261 h 116025"/>
                <a:gd name="connsiteX53" fmla="*/ 1342773 w 1566339"/>
                <a:gd name="connsiteY53" fmla="*/ 75707 h 116025"/>
                <a:gd name="connsiteX54" fmla="*/ 1312027 w 1566339"/>
                <a:gd name="connsiteY54" fmla="*/ 117621 h 116025"/>
                <a:gd name="connsiteX55" fmla="*/ 1333201 w 1566339"/>
                <a:gd name="connsiteY55" fmla="*/ 117621 h 116025"/>
                <a:gd name="connsiteX56" fmla="*/ 1331823 w 1566339"/>
                <a:gd name="connsiteY56" fmla="*/ 87744 h 116025"/>
                <a:gd name="connsiteX57" fmla="*/ 1347269 w 1566339"/>
                <a:gd name="connsiteY57" fmla="*/ 93110 h 116025"/>
                <a:gd name="connsiteX58" fmla="*/ 1376348 w 1566339"/>
                <a:gd name="connsiteY58" fmla="*/ 60406 h 116025"/>
                <a:gd name="connsiteX59" fmla="*/ 1347269 w 1566339"/>
                <a:gd name="connsiteY59" fmla="*/ 27701 h 116025"/>
                <a:gd name="connsiteX60" fmla="*/ 1329358 w 1566339"/>
                <a:gd name="connsiteY60" fmla="*/ 35170 h 116025"/>
                <a:gd name="connsiteX61" fmla="*/ 1329358 w 1566339"/>
                <a:gd name="connsiteY61" fmla="*/ 29369 h 116025"/>
                <a:gd name="connsiteX62" fmla="*/ 1312099 w 1566339"/>
                <a:gd name="connsiteY62" fmla="*/ 29369 h 116025"/>
                <a:gd name="connsiteX63" fmla="*/ 1312099 w 1566339"/>
                <a:gd name="connsiteY63" fmla="*/ 117621 h 116025"/>
                <a:gd name="connsiteX64" fmla="*/ 1268880 w 1566339"/>
                <a:gd name="connsiteY64" fmla="*/ 75707 h 116025"/>
                <a:gd name="connsiteX65" fmla="*/ 1256552 w 1566339"/>
                <a:gd name="connsiteY65" fmla="*/ 60261 h 116025"/>
                <a:gd name="connsiteX66" fmla="*/ 1268735 w 1566339"/>
                <a:gd name="connsiteY66" fmla="*/ 45105 h 116025"/>
                <a:gd name="connsiteX67" fmla="*/ 1278452 w 1566339"/>
                <a:gd name="connsiteY67" fmla="*/ 48368 h 116025"/>
                <a:gd name="connsiteX68" fmla="*/ 1278452 w 1566339"/>
                <a:gd name="connsiteY68" fmla="*/ 72588 h 116025"/>
                <a:gd name="connsiteX69" fmla="*/ 1268880 w 1566339"/>
                <a:gd name="connsiteY69" fmla="*/ 75707 h 116025"/>
                <a:gd name="connsiteX70" fmla="*/ 1264384 w 1566339"/>
                <a:gd name="connsiteY70" fmla="*/ 93110 h 116025"/>
                <a:gd name="connsiteX71" fmla="*/ 1282295 w 1566339"/>
                <a:gd name="connsiteY71" fmla="*/ 85424 h 116025"/>
                <a:gd name="connsiteX72" fmla="*/ 1282295 w 1566339"/>
                <a:gd name="connsiteY72" fmla="*/ 91515 h 116025"/>
                <a:gd name="connsiteX73" fmla="*/ 1299554 w 1566339"/>
                <a:gd name="connsiteY73" fmla="*/ 91515 h 116025"/>
                <a:gd name="connsiteX74" fmla="*/ 1299554 w 1566339"/>
                <a:gd name="connsiteY74" fmla="*/ 29369 h 116025"/>
                <a:gd name="connsiteX75" fmla="*/ 1282295 w 1566339"/>
                <a:gd name="connsiteY75" fmla="*/ 29369 h 116025"/>
                <a:gd name="connsiteX76" fmla="*/ 1282295 w 1566339"/>
                <a:gd name="connsiteY76" fmla="*/ 35098 h 116025"/>
                <a:gd name="connsiteX77" fmla="*/ 1264384 w 1566339"/>
                <a:gd name="connsiteY77" fmla="*/ 27774 h 116025"/>
                <a:gd name="connsiteX78" fmla="*/ 1235305 w 1566339"/>
                <a:gd name="connsiteY78" fmla="*/ 60478 h 116025"/>
                <a:gd name="connsiteX79" fmla="*/ 1264384 w 1566339"/>
                <a:gd name="connsiteY79" fmla="*/ 93110 h 116025"/>
                <a:gd name="connsiteX80" fmla="*/ 1210287 w 1566339"/>
                <a:gd name="connsiteY80" fmla="*/ 93110 h 116025"/>
                <a:gd name="connsiteX81" fmla="*/ 1233202 w 1566339"/>
                <a:gd name="connsiteY81" fmla="*/ 84408 h 116025"/>
                <a:gd name="connsiteX82" fmla="*/ 1223775 w 1566339"/>
                <a:gd name="connsiteY82" fmla="*/ 70703 h 116025"/>
                <a:gd name="connsiteX83" fmla="*/ 1211592 w 1566339"/>
                <a:gd name="connsiteY83" fmla="*/ 75707 h 116025"/>
                <a:gd name="connsiteX84" fmla="*/ 1198032 w 1566339"/>
                <a:gd name="connsiteY84" fmla="*/ 60261 h 116025"/>
                <a:gd name="connsiteX85" fmla="*/ 1211447 w 1566339"/>
                <a:gd name="connsiteY85" fmla="*/ 45105 h 116025"/>
                <a:gd name="connsiteX86" fmla="*/ 1223122 w 1566339"/>
                <a:gd name="connsiteY86" fmla="*/ 49746 h 116025"/>
                <a:gd name="connsiteX87" fmla="*/ 1233347 w 1566339"/>
                <a:gd name="connsiteY87" fmla="*/ 36330 h 116025"/>
                <a:gd name="connsiteX88" fmla="*/ 1210505 w 1566339"/>
                <a:gd name="connsiteY88" fmla="*/ 27774 h 116025"/>
                <a:gd name="connsiteX89" fmla="*/ 1176785 w 1566339"/>
                <a:gd name="connsiteY89" fmla="*/ 60478 h 116025"/>
                <a:gd name="connsiteX90" fmla="*/ 1210287 w 1566339"/>
                <a:gd name="connsiteY90" fmla="*/ 93110 h 116025"/>
                <a:gd name="connsiteX91" fmla="*/ 1146111 w 1566339"/>
                <a:gd name="connsiteY91" fmla="*/ 91515 h 116025"/>
                <a:gd name="connsiteX92" fmla="*/ 1167213 w 1566339"/>
                <a:gd name="connsiteY92" fmla="*/ 91515 h 116025"/>
                <a:gd name="connsiteX93" fmla="*/ 1167213 w 1566339"/>
                <a:gd name="connsiteY93" fmla="*/ 29369 h 116025"/>
                <a:gd name="connsiteX94" fmla="*/ 1146111 w 1566339"/>
                <a:gd name="connsiteY94" fmla="*/ 29369 h 116025"/>
                <a:gd name="connsiteX95" fmla="*/ 1146111 w 1566339"/>
                <a:gd name="connsiteY95" fmla="*/ 91515 h 116025"/>
                <a:gd name="connsiteX96" fmla="*/ 1156698 w 1566339"/>
                <a:gd name="connsiteY96" fmla="*/ 24148 h 116025"/>
                <a:gd name="connsiteX97" fmla="*/ 1168155 w 1566339"/>
                <a:gd name="connsiteY97" fmla="*/ 12690 h 116025"/>
                <a:gd name="connsiteX98" fmla="*/ 1156698 w 1566339"/>
                <a:gd name="connsiteY98" fmla="*/ 1233 h 116025"/>
                <a:gd name="connsiteX99" fmla="*/ 1145240 w 1566339"/>
                <a:gd name="connsiteY99" fmla="*/ 12690 h 116025"/>
                <a:gd name="connsiteX100" fmla="*/ 1156698 w 1566339"/>
                <a:gd name="connsiteY100" fmla="*/ 24148 h 116025"/>
                <a:gd name="connsiteX101" fmla="*/ 1102891 w 1566339"/>
                <a:gd name="connsiteY101" fmla="*/ 75707 h 116025"/>
                <a:gd name="connsiteX102" fmla="*/ 1090709 w 1566339"/>
                <a:gd name="connsiteY102" fmla="*/ 60551 h 116025"/>
                <a:gd name="connsiteX103" fmla="*/ 1103036 w 1566339"/>
                <a:gd name="connsiteY103" fmla="*/ 45105 h 116025"/>
                <a:gd name="connsiteX104" fmla="*/ 1112608 w 1566339"/>
                <a:gd name="connsiteY104" fmla="*/ 48368 h 116025"/>
                <a:gd name="connsiteX105" fmla="*/ 1112608 w 1566339"/>
                <a:gd name="connsiteY105" fmla="*/ 72588 h 116025"/>
                <a:gd name="connsiteX106" fmla="*/ 1102891 w 1566339"/>
                <a:gd name="connsiteY106" fmla="*/ 75707 h 116025"/>
                <a:gd name="connsiteX107" fmla="*/ 1097888 w 1566339"/>
                <a:gd name="connsiteY107" fmla="*/ 93110 h 116025"/>
                <a:gd name="connsiteX108" fmla="*/ 1116452 w 1566339"/>
                <a:gd name="connsiteY108" fmla="*/ 85424 h 116025"/>
                <a:gd name="connsiteX109" fmla="*/ 1116452 w 1566339"/>
                <a:gd name="connsiteY109" fmla="*/ 91515 h 116025"/>
                <a:gd name="connsiteX110" fmla="*/ 1133710 w 1566339"/>
                <a:gd name="connsiteY110" fmla="*/ 91515 h 116025"/>
                <a:gd name="connsiteX111" fmla="*/ 1133710 w 1566339"/>
                <a:gd name="connsiteY111" fmla="*/ 2828 h 116025"/>
                <a:gd name="connsiteX112" fmla="*/ 1112536 w 1566339"/>
                <a:gd name="connsiteY112" fmla="*/ 2828 h 116025"/>
                <a:gd name="connsiteX113" fmla="*/ 1113914 w 1566339"/>
                <a:gd name="connsiteY113" fmla="*/ 32705 h 116025"/>
                <a:gd name="connsiteX114" fmla="*/ 1097888 w 1566339"/>
                <a:gd name="connsiteY114" fmla="*/ 27701 h 116025"/>
                <a:gd name="connsiteX115" fmla="*/ 1069389 w 1566339"/>
                <a:gd name="connsiteY115" fmla="*/ 60406 h 116025"/>
                <a:gd name="connsiteX116" fmla="*/ 1097888 w 1566339"/>
                <a:gd name="connsiteY116" fmla="*/ 93110 h 116025"/>
                <a:gd name="connsiteX117" fmla="*/ 1002239 w 1566339"/>
                <a:gd name="connsiteY117" fmla="*/ 91515 h 116025"/>
                <a:gd name="connsiteX118" fmla="*/ 1023414 w 1566339"/>
                <a:gd name="connsiteY118" fmla="*/ 91515 h 116025"/>
                <a:gd name="connsiteX119" fmla="*/ 1023414 w 1566339"/>
                <a:gd name="connsiteY119" fmla="*/ 47498 h 116025"/>
                <a:gd name="connsiteX120" fmla="*/ 1031101 w 1566339"/>
                <a:gd name="connsiteY120" fmla="*/ 45105 h 116025"/>
                <a:gd name="connsiteX121" fmla="*/ 1039585 w 1566339"/>
                <a:gd name="connsiteY121" fmla="*/ 54677 h 116025"/>
                <a:gd name="connsiteX122" fmla="*/ 1039585 w 1566339"/>
                <a:gd name="connsiteY122" fmla="*/ 91515 h 116025"/>
                <a:gd name="connsiteX123" fmla="*/ 1060760 w 1566339"/>
                <a:gd name="connsiteY123" fmla="*/ 91515 h 116025"/>
                <a:gd name="connsiteX124" fmla="*/ 1060760 w 1566339"/>
                <a:gd name="connsiteY124" fmla="*/ 51704 h 116025"/>
                <a:gd name="connsiteX125" fmla="*/ 1039150 w 1566339"/>
                <a:gd name="connsiteY125" fmla="*/ 27701 h 116025"/>
                <a:gd name="connsiteX126" fmla="*/ 1019643 w 1566339"/>
                <a:gd name="connsiteY126" fmla="*/ 35025 h 116025"/>
                <a:gd name="connsiteX127" fmla="*/ 1019643 w 1566339"/>
                <a:gd name="connsiteY127" fmla="*/ 29369 h 116025"/>
                <a:gd name="connsiteX128" fmla="*/ 1002385 w 1566339"/>
                <a:gd name="connsiteY128" fmla="*/ 29369 h 116025"/>
                <a:gd name="connsiteX129" fmla="*/ 1002385 w 1566339"/>
                <a:gd name="connsiteY129" fmla="*/ 91515 h 116025"/>
                <a:gd name="connsiteX130" fmla="*/ 959093 w 1566339"/>
                <a:gd name="connsiteY130" fmla="*/ 75707 h 116025"/>
                <a:gd name="connsiteX131" fmla="*/ 946765 w 1566339"/>
                <a:gd name="connsiteY131" fmla="*/ 60261 h 116025"/>
                <a:gd name="connsiteX132" fmla="*/ 958948 w 1566339"/>
                <a:gd name="connsiteY132" fmla="*/ 45105 h 116025"/>
                <a:gd name="connsiteX133" fmla="*/ 968665 w 1566339"/>
                <a:gd name="connsiteY133" fmla="*/ 48368 h 116025"/>
                <a:gd name="connsiteX134" fmla="*/ 968665 w 1566339"/>
                <a:gd name="connsiteY134" fmla="*/ 72588 h 116025"/>
                <a:gd name="connsiteX135" fmla="*/ 959093 w 1566339"/>
                <a:gd name="connsiteY135" fmla="*/ 75707 h 116025"/>
                <a:gd name="connsiteX136" fmla="*/ 954597 w 1566339"/>
                <a:gd name="connsiteY136" fmla="*/ 93110 h 116025"/>
                <a:gd name="connsiteX137" fmla="*/ 972508 w 1566339"/>
                <a:gd name="connsiteY137" fmla="*/ 85424 h 116025"/>
                <a:gd name="connsiteX138" fmla="*/ 972508 w 1566339"/>
                <a:gd name="connsiteY138" fmla="*/ 91515 h 116025"/>
                <a:gd name="connsiteX139" fmla="*/ 989767 w 1566339"/>
                <a:gd name="connsiteY139" fmla="*/ 91515 h 116025"/>
                <a:gd name="connsiteX140" fmla="*/ 989767 w 1566339"/>
                <a:gd name="connsiteY140" fmla="*/ 29369 h 116025"/>
                <a:gd name="connsiteX141" fmla="*/ 972508 w 1566339"/>
                <a:gd name="connsiteY141" fmla="*/ 29369 h 116025"/>
                <a:gd name="connsiteX142" fmla="*/ 972508 w 1566339"/>
                <a:gd name="connsiteY142" fmla="*/ 35098 h 116025"/>
                <a:gd name="connsiteX143" fmla="*/ 954597 w 1566339"/>
                <a:gd name="connsiteY143" fmla="*/ 27774 h 116025"/>
                <a:gd name="connsiteX144" fmla="*/ 925518 w 1566339"/>
                <a:gd name="connsiteY144" fmla="*/ 60478 h 116025"/>
                <a:gd name="connsiteX145" fmla="*/ 954597 w 1566339"/>
                <a:gd name="connsiteY145" fmla="*/ 93110 h 116025"/>
                <a:gd name="connsiteX146" fmla="*/ 859094 w 1566339"/>
                <a:gd name="connsiteY146" fmla="*/ 91515 h 116025"/>
                <a:gd name="connsiteX147" fmla="*/ 880268 w 1566339"/>
                <a:gd name="connsiteY147" fmla="*/ 91515 h 116025"/>
                <a:gd name="connsiteX148" fmla="*/ 880268 w 1566339"/>
                <a:gd name="connsiteY148" fmla="*/ 48223 h 116025"/>
                <a:gd name="connsiteX149" fmla="*/ 887955 w 1566339"/>
                <a:gd name="connsiteY149" fmla="*/ 45105 h 116025"/>
                <a:gd name="connsiteX150" fmla="*/ 895642 w 1566339"/>
                <a:gd name="connsiteY150" fmla="*/ 54822 h 116025"/>
                <a:gd name="connsiteX151" fmla="*/ 895642 w 1566339"/>
                <a:gd name="connsiteY151" fmla="*/ 91515 h 116025"/>
                <a:gd name="connsiteX152" fmla="*/ 916743 w 1566339"/>
                <a:gd name="connsiteY152" fmla="*/ 91515 h 116025"/>
                <a:gd name="connsiteX153" fmla="*/ 916743 w 1566339"/>
                <a:gd name="connsiteY153" fmla="*/ 49746 h 116025"/>
                <a:gd name="connsiteX154" fmla="*/ 895859 w 1566339"/>
                <a:gd name="connsiteY154" fmla="*/ 27701 h 116025"/>
                <a:gd name="connsiteX155" fmla="*/ 878238 w 1566339"/>
                <a:gd name="connsiteY155" fmla="*/ 34663 h 116025"/>
                <a:gd name="connsiteX156" fmla="*/ 880123 w 1566339"/>
                <a:gd name="connsiteY156" fmla="*/ 2828 h 116025"/>
                <a:gd name="connsiteX157" fmla="*/ 859094 w 1566339"/>
                <a:gd name="connsiteY157" fmla="*/ 2828 h 116025"/>
                <a:gd name="connsiteX158" fmla="*/ 859094 w 1566339"/>
                <a:gd name="connsiteY158" fmla="*/ 91515 h 116025"/>
                <a:gd name="connsiteX159" fmla="*/ 794337 w 1566339"/>
                <a:gd name="connsiteY159" fmla="*/ 93110 h 116025"/>
                <a:gd name="connsiteX160" fmla="*/ 819935 w 1566339"/>
                <a:gd name="connsiteY160" fmla="*/ 72951 h 116025"/>
                <a:gd name="connsiteX161" fmla="*/ 803039 w 1566339"/>
                <a:gd name="connsiteY161" fmla="*/ 54169 h 116025"/>
                <a:gd name="connsiteX162" fmla="*/ 791364 w 1566339"/>
                <a:gd name="connsiteY162" fmla="*/ 47715 h 116025"/>
                <a:gd name="connsiteX163" fmla="*/ 797963 w 1566339"/>
                <a:gd name="connsiteY163" fmla="*/ 44380 h 116025"/>
                <a:gd name="connsiteX164" fmla="*/ 812248 w 1566339"/>
                <a:gd name="connsiteY164" fmla="*/ 48078 h 116025"/>
                <a:gd name="connsiteX165" fmla="*/ 818847 w 1566339"/>
                <a:gd name="connsiteY165" fmla="*/ 32777 h 116025"/>
                <a:gd name="connsiteX166" fmla="*/ 797455 w 1566339"/>
                <a:gd name="connsiteY166" fmla="*/ 27701 h 116025"/>
                <a:gd name="connsiteX167" fmla="*/ 771494 w 1566339"/>
                <a:gd name="connsiteY167" fmla="*/ 48005 h 116025"/>
                <a:gd name="connsiteX168" fmla="*/ 787666 w 1566339"/>
                <a:gd name="connsiteY168" fmla="*/ 67295 h 116025"/>
                <a:gd name="connsiteX169" fmla="*/ 800066 w 1566339"/>
                <a:gd name="connsiteY169" fmla="*/ 74039 h 116025"/>
                <a:gd name="connsiteX170" fmla="*/ 793104 w 1566339"/>
                <a:gd name="connsiteY170" fmla="*/ 77012 h 116025"/>
                <a:gd name="connsiteX171" fmla="*/ 774975 w 1566339"/>
                <a:gd name="connsiteY171" fmla="*/ 72008 h 116025"/>
                <a:gd name="connsiteX172" fmla="*/ 770117 w 1566339"/>
                <a:gd name="connsiteY172" fmla="*/ 88324 h 116025"/>
                <a:gd name="connsiteX173" fmla="*/ 794337 w 1566339"/>
                <a:gd name="connsiteY173" fmla="*/ 93110 h 116025"/>
                <a:gd name="connsiteX174" fmla="*/ 725520 w 1566339"/>
                <a:gd name="connsiteY174" fmla="*/ 53734 h 116025"/>
                <a:gd name="connsiteX175" fmla="*/ 735599 w 1566339"/>
                <a:gd name="connsiteY175" fmla="*/ 42784 h 116025"/>
                <a:gd name="connsiteX176" fmla="*/ 744664 w 1566339"/>
                <a:gd name="connsiteY176" fmla="*/ 53734 h 116025"/>
                <a:gd name="connsiteX177" fmla="*/ 725520 w 1566339"/>
                <a:gd name="connsiteY177" fmla="*/ 53734 h 116025"/>
                <a:gd name="connsiteX178" fmla="*/ 738572 w 1566339"/>
                <a:gd name="connsiteY178" fmla="*/ 93110 h 116025"/>
                <a:gd name="connsiteX179" fmla="*/ 764171 w 1566339"/>
                <a:gd name="connsiteY179" fmla="*/ 83538 h 116025"/>
                <a:gd name="connsiteX180" fmla="*/ 754598 w 1566339"/>
                <a:gd name="connsiteY180" fmla="*/ 70195 h 116025"/>
                <a:gd name="connsiteX181" fmla="*/ 738572 w 1566339"/>
                <a:gd name="connsiteY181" fmla="*/ 76577 h 116025"/>
                <a:gd name="connsiteX182" fmla="*/ 725157 w 1566339"/>
                <a:gd name="connsiteY182" fmla="*/ 65482 h 116025"/>
                <a:gd name="connsiteX183" fmla="*/ 764460 w 1566339"/>
                <a:gd name="connsiteY183" fmla="*/ 65482 h 116025"/>
                <a:gd name="connsiteX184" fmla="*/ 764968 w 1566339"/>
                <a:gd name="connsiteY184" fmla="*/ 56925 h 116025"/>
                <a:gd name="connsiteX185" fmla="*/ 735599 w 1566339"/>
                <a:gd name="connsiteY185" fmla="*/ 27701 h 116025"/>
                <a:gd name="connsiteX186" fmla="*/ 703547 w 1566339"/>
                <a:gd name="connsiteY186" fmla="*/ 60406 h 116025"/>
                <a:gd name="connsiteX187" fmla="*/ 738572 w 1566339"/>
                <a:gd name="connsiteY187" fmla="*/ 93110 h 116025"/>
                <a:gd name="connsiteX188" fmla="*/ 636398 w 1566339"/>
                <a:gd name="connsiteY188" fmla="*/ 91515 h 116025"/>
                <a:gd name="connsiteX189" fmla="*/ 657572 w 1566339"/>
                <a:gd name="connsiteY189" fmla="*/ 91515 h 116025"/>
                <a:gd name="connsiteX190" fmla="*/ 657572 w 1566339"/>
                <a:gd name="connsiteY190" fmla="*/ 47498 h 116025"/>
                <a:gd name="connsiteX191" fmla="*/ 665259 w 1566339"/>
                <a:gd name="connsiteY191" fmla="*/ 45105 h 116025"/>
                <a:gd name="connsiteX192" fmla="*/ 673743 w 1566339"/>
                <a:gd name="connsiteY192" fmla="*/ 54677 h 116025"/>
                <a:gd name="connsiteX193" fmla="*/ 673743 w 1566339"/>
                <a:gd name="connsiteY193" fmla="*/ 91515 h 116025"/>
                <a:gd name="connsiteX194" fmla="*/ 694918 w 1566339"/>
                <a:gd name="connsiteY194" fmla="*/ 91515 h 116025"/>
                <a:gd name="connsiteX195" fmla="*/ 694918 w 1566339"/>
                <a:gd name="connsiteY195" fmla="*/ 51704 h 116025"/>
                <a:gd name="connsiteX196" fmla="*/ 673308 w 1566339"/>
                <a:gd name="connsiteY196" fmla="*/ 27701 h 116025"/>
                <a:gd name="connsiteX197" fmla="*/ 653802 w 1566339"/>
                <a:gd name="connsiteY197" fmla="*/ 35025 h 116025"/>
                <a:gd name="connsiteX198" fmla="*/ 653802 w 1566339"/>
                <a:gd name="connsiteY198" fmla="*/ 29369 h 116025"/>
                <a:gd name="connsiteX199" fmla="*/ 636543 w 1566339"/>
                <a:gd name="connsiteY199" fmla="*/ 29369 h 116025"/>
                <a:gd name="connsiteX200" fmla="*/ 636543 w 1566339"/>
                <a:gd name="connsiteY200" fmla="*/ 91515 h 116025"/>
                <a:gd name="connsiteX201" fmla="*/ 566203 w 1566339"/>
                <a:gd name="connsiteY201" fmla="*/ 91515 h 116025"/>
                <a:gd name="connsiteX202" fmla="*/ 587377 w 1566339"/>
                <a:gd name="connsiteY202" fmla="*/ 91515 h 116025"/>
                <a:gd name="connsiteX203" fmla="*/ 587377 w 1566339"/>
                <a:gd name="connsiteY203" fmla="*/ 47498 h 116025"/>
                <a:gd name="connsiteX204" fmla="*/ 595064 w 1566339"/>
                <a:gd name="connsiteY204" fmla="*/ 45105 h 116025"/>
                <a:gd name="connsiteX205" fmla="*/ 603548 w 1566339"/>
                <a:gd name="connsiteY205" fmla="*/ 54677 h 116025"/>
                <a:gd name="connsiteX206" fmla="*/ 603548 w 1566339"/>
                <a:gd name="connsiteY206" fmla="*/ 91515 h 116025"/>
                <a:gd name="connsiteX207" fmla="*/ 624650 w 1566339"/>
                <a:gd name="connsiteY207" fmla="*/ 91515 h 116025"/>
                <a:gd name="connsiteX208" fmla="*/ 624650 w 1566339"/>
                <a:gd name="connsiteY208" fmla="*/ 51704 h 116025"/>
                <a:gd name="connsiteX209" fmla="*/ 603041 w 1566339"/>
                <a:gd name="connsiteY209" fmla="*/ 27701 h 116025"/>
                <a:gd name="connsiteX210" fmla="*/ 583534 w 1566339"/>
                <a:gd name="connsiteY210" fmla="*/ 35025 h 116025"/>
                <a:gd name="connsiteX211" fmla="*/ 583534 w 1566339"/>
                <a:gd name="connsiteY211" fmla="*/ 29369 h 116025"/>
                <a:gd name="connsiteX212" fmla="*/ 566275 w 1566339"/>
                <a:gd name="connsiteY212" fmla="*/ 29369 h 116025"/>
                <a:gd name="connsiteX213" fmla="*/ 566275 w 1566339"/>
                <a:gd name="connsiteY213" fmla="*/ 91515 h 116025"/>
                <a:gd name="connsiteX214" fmla="*/ 523201 w 1566339"/>
                <a:gd name="connsiteY214" fmla="*/ 75707 h 116025"/>
                <a:gd name="connsiteX215" fmla="*/ 510510 w 1566339"/>
                <a:gd name="connsiteY215" fmla="*/ 60043 h 116025"/>
                <a:gd name="connsiteX216" fmla="*/ 523201 w 1566339"/>
                <a:gd name="connsiteY216" fmla="*/ 45105 h 116025"/>
                <a:gd name="connsiteX217" fmla="*/ 535529 w 1566339"/>
                <a:gd name="connsiteY217" fmla="*/ 60043 h 116025"/>
                <a:gd name="connsiteX218" fmla="*/ 523201 w 1566339"/>
                <a:gd name="connsiteY218" fmla="*/ 75707 h 116025"/>
                <a:gd name="connsiteX219" fmla="*/ 523201 w 1566339"/>
                <a:gd name="connsiteY219" fmla="*/ 93110 h 116025"/>
                <a:gd name="connsiteX220" fmla="*/ 556776 w 1566339"/>
                <a:gd name="connsiteY220" fmla="*/ 60043 h 116025"/>
                <a:gd name="connsiteX221" fmla="*/ 523201 w 1566339"/>
                <a:gd name="connsiteY221" fmla="*/ 27701 h 116025"/>
                <a:gd name="connsiteX222" fmla="*/ 489263 w 1566339"/>
                <a:gd name="connsiteY222" fmla="*/ 60043 h 116025"/>
                <a:gd name="connsiteX223" fmla="*/ 523201 w 1566339"/>
                <a:gd name="connsiteY223" fmla="*/ 93110 h 116025"/>
                <a:gd name="connsiteX224" fmla="*/ 458517 w 1566339"/>
                <a:gd name="connsiteY224" fmla="*/ 93110 h 116025"/>
                <a:gd name="connsiteX225" fmla="*/ 484115 w 1566339"/>
                <a:gd name="connsiteY225" fmla="*/ 72951 h 116025"/>
                <a:gd name="connsiteX226" fmla="*/ 467219 w 1566339"/>
                <a:gd name="connsiteY226" fmla="*/ 54169 h 116025"/>
                <a:gd name="connsiteX227" fmla="*/ 455544 w 1566339"/>
                <a:gd name="connsiteY227" fmla="*/ 47715 h 116025"/>
                <a:gd name="connsiteX228" fmla="*/ 462143 w 1566339"/>
                <a:gd name="connsiteY228" fmla="*/ 44380 h 116025"/>
                <a:gd name="connsiteX229" fmla="*/ 476428 w 1566339"/>
                <a:gd name="connsiteY229" fmla="*/ 48078 h 116025"/>
                <a:gd name="connsiteX230" fmla="*/ 483027 w 1566339"/>
                <a:gd name="connsiteY230" fmla="*/ 32777 h 116025"/>
                <a:gd name="connsiteX231" fmla="*/ 461635 w 1566339"/>
                <a:gd name="connsiteY231" fmla="*/ 27701 h 116025"/>
                <a:gd name="connsiteX232" fmla="*/ 435674 w 1566339"/>
                <a:gd name="connsiteY232" fmla="*/ 48005 h 116025"/>
                <a:gd name="connsiteX233" fmla="*/ 451845 w 1566339"/>
                <a:gd name="connsiteY233" fmla="*/ 67295 h 116025"/>
                <a:gd name="connsiteX234" fmla="*/ 464245 w 1566339"/>
                <a:gd name="connsiteY234" fmla="*/ 74039 h 116025"/>
                <a:gd name="connsiteX235" fmla="*/ 457284 w 1566339"/>
                <a:gd name="connsiteY235" fmla="*/ 77012 h 116025"/>
                <a:gd name="connsiteX236" fmla="*/ 439155 w 1566339"/>
                <a:gd name="connsiteY236" fmla="*/ 72008 h 116025"/>
                <a:gd name="connsiteX237" fmla="*/ 434296 w 1566339"/>
                <a:gd name="connsiteY237" fmla="*/ 88324 h 116025"/>
                <a:gd name="connsiteX238" fmla="*/ 458517 w 1566339"/>
                <a:gd name="connsiteY238" fmla="*/ 93110 h 116025"/>
                <a:gd name="connsiteX239" fmla="*/ 390787 w 1566339"/>
                <a:gd name="connsiteY239" fmla="*/ 91515 h 116025"/>
                <a:gd name="connsiteX240" fmla="*/ 411962 w 1566339"/>
                <a:gd name="connsiteY240" fmla="*/ 91515 h 116025"/>
                <a:gd name="connsiteX241" fmla="*/ 411962 w 1566339"/>
                <a:gd name="connsiteY241" fmla="*/ 52211 h 116025"/>
                <a:gd name="connsiteX242" fmla="*/ 425377 w 1566339"/>
                <a:gd name="connsiteY242" fmla="*/ 47353 h 116025"/>
                <a:gd name="connsiteX243" fmla="*/ 431831 w 1566339"/>
                <a:gd name="connsiteY243" fmla="*/ 47860 h 116025"/>
                <a:gd name="connsiteX244" fmla="*/ 431831 w 1566339"/>
                <a:gd name="connsiteY244" fmla="*/ 27701 h 116025"/>
                <a:gd name="connsiteX245" fmla="*/ 429946 w 1566339"/>
                <a:gd name="connsiteY245" fmla="*/ 27701 h 116025"/>
                <a:gd name="connsiteX246" fmla="*/ 409279 w 1566339"/>
                <a:gd name="connsiteY246" fmla="*/ 39159 h 116025"/>
                <a:gd name="connsiteX247" fmla="*/ 409279 w 1566339"/>
                <a:gd name="connsiteY247" fmla="*/ 29369 h 116025"/>
                <a:gd name="connsiteX248" fmla="*/ 390715 w 1566339"/>
                <a:gd name="connsiteY248" fmla="*/ 29369 h 116025"/>
                <a:gd name="connsiteX249" fmla="*/ 390715 w 1566339"/>
                <a:gd name="connsiteY249" fmla="*/ 91515 h 116025"/>
                <a:gd name="connsiteX250" fmla="*/ 341911 w 1566339"/>
                <a:gd name="connsiteY250" fmla="*/ 53734 h 116025"/>
                <a:gd name="connsiteX251" fmla="*/ 351991 w 1566339"/>
                <a:gd name="connsiteY251" fmla="*/ 42784 h 116025"/>
                <a:gd name="connsiteX252" fmla="*/ 361056 w 1566339"/>
                <a:gd name="connsiteY252" fmla="*/ 53734 h 116025"/>
                <a:gd name="connsiteX253" fmla="*/ 341911 w 1566339"/>
                <a:gd name="connsiteY253" fmla="*/ 53734 h 116025"/>
                <a:gd name="connsiteX254" fmla="*/ 354964 w 1566339"/>
                <a:gd name="connsiteY254" fmla="*/ 93110 h 116025"/>
                <a:gd name="connsiteX255" fmla="*/ 380562 w 1566339"/>
                <a:gd name="connsiteY255" fmla="*/ 83538 h 116025"/>
                <a:gd name="connsiteX256" fmla="*/ 370990 w 1566339"/>
                <a:gd name="connsiteY256" fmla="*/ 70195 h 116025"/>
                <a:gd name="connsiteX257" fmla="*/ 354964 w 1566339"/>
                <a:gd name="connsiteY257" fmla="*/ 76577 h 116025"/>
                <a:gd name="connsiteX258" fmla="*/ 341549 w 1566339"/>
                <a:gd name="connsiteY258" fmla="*/ 65482 h 116025"/>
                <a:gd name="connsiteX259" fmla="*/ 380852 w 1566339"/>
                <a:gd name="connsiteY259" fmla="*/ 65482 h 116025"/>
                <a:gd name="connsiteX260" fmla="*/ 381360 w 1566339"/>
                <a:gd name="connsiteY260" fmla="*/ 56925 h 116025"/>
                <a:gd name="connsiteX261" fmla="*/ 351991 w 1566339"/>
                <a:gd name="connsiteY261" fmla="*/ 27701 h 116025"/>
                <a:gd name="connsiteX262" fmla="*/ 319867 w 1566339"/>
                <a:gd name="connsiteY262" fmla="*/ 60406 h 116025"/>
                <a:gd name="connsiteX263" fmla="*/ 354964 w 1566339"/>
                <a:gd name="connsiteY263" fmla="*/ 93110 h 116025"/>
                <a:gd name="connsiteX264" fmla="*/ 279838 w 1566339"/>
                <a:gd name="connsiteY264" fmla="*/ 75707 h 116025"/>
                <a:gd name="connsiteX265" fmla="*/ 270266 w 1566339"/>
                <a:gd name="connsiteY265" fmla="*/ 72588 h 116025"/>
                <a:gd name="connsiteX266" fmla="*/ 270266 w 1566339"/>
                <a:gd name="connsiteY266" fmla="*/ 48368 h 116025"/>
                <a:gd name="connsiteX267" fmla="*/ 279983 w 1566339"/>
                <a:gd name="connsiteY267" fmla="*/ 45105 h 116025"/>
                <a:gd name="connsiteX268" fmla="*/ 292166 w 1566339"/>
                <a:gd name="connsiteY268" fmla="*/ 60261 h 116025"/>
                <a:gd name="connsiteX269" fmla="*/ 279838 w 1566339"/>
                <a:gd name="connsiteY269" fmla="*/ 75707 h 116025"/>
                <a:gd name="connsiteX270" fmla="*/ 249091 w 1566339"/>
                <a:gd name="connsiteY270" fmla="*/ 117621 h 116025"/>
                <a:gd name="connsiteX271" fmla="*/ 270266 w 1566339"/>
                <a:gd name="connsiteY271" fmla="*/ 117621 h 116025"/>
                <a:gd name="connsiteX272" fmla="*/ 268888 w 1566339"/>
                <a:gd name="connsiteY272" fmla="*/ 87744 h 116025"/>
                <a:gd name="connsiteX273" fmla="*/ 284334 w 1566339"/>
                <a:gd name="connsiteY273" fmla="*/ 93110 h 116025"/>
                <a:gd name="connsiteX274" fmla="*/ 313413 w 1566339"/>
                <a:gd name="connsiteY274" fmla="*/ 60406 h 116025"/>
                <a:gd name="connsiteX275" fmla="*/ 284334 w 1566339"/>
                <a:gd name="connsiteY275" fmla="*/ 27701 h 116025"/>
                <a:gd name="connsiteX276" fmla="*/ 266423 w 1566339"/>
                <a:gd name="connsiteY276" fmla="*/ 35170 h 116025"/>
                <a:gd name="connsiteX277" fmla="*/ 266423 w 1566339"/>
                <a:gd name="connsiteY277" fmla="*/ 29369 h 116025"/>
                <a:gd name="connsiteX278" fmla="*/ 249164 w 1566339"/>
                <a:gd name="connsiteY278" fmla="*/ 29369 h 116025"/>
                <a:gd name="connsiteX279" fmla="*/ 249164 w 1566339"/>
                <a:gd name="connsiteY279" fmla="*/ 117621 h 116025"/>
                <a:gd name="connsiteX280" fmla="*/ 140535 w 1566339"/>
                <a:gd name="connsiteY280" fmla="*/ 91515 h 116025"/>
                <a:gd name="connsiteX281" fmla="*/ 164393 w 1566339"/>
                <a:gd name="connsiteY281" fmla="*/ 91515 h 116025"/>
                <a:gd name="connsiteX282" fmla="*/ 173965 w 1566339"/>
                <a:gd name="connsiteY282" fmla="*/ 72951 h 116025"/>
                <a:gd name="connsiteX283" fmla="*/ 185640 w 1566339"/>
                <a:gd name="connsiteY283" fmla="*/ 91515 h 116025"/>
                <a:gd name="connsiteX284" fmla="*/ 211166 w 1566339"/>
                <a:gd name="connsiteY284" fmla="*/ 91515 h 116025"/>
                <a:gd name="connsiteX285" fmla="*/ 188033 w 1566339"/>
                <a:gd name="connsiteY285" fmla="*/ 60188 h 116025"/>
                <a:gd name="connsiteX286" fmla="*/ 209425 w 1566339"/>
                <a:gd name="connsiteY286" fmla="*/ 29369 h 116025"/>
                <a:gd name="connsiteX287" fmla="*/ 186148 w 1566339"/>
                <a:gd name="connsiteY287" fmla="*/ 29369 h 116025"/>
                <a:gd name="connsiteX288" fmla="*/ 177228 w 1566339"/>
                <a:gd name="connsiteY288" fmla="*/ 45758 h 116025"/>
                <a:gd name="connsiteX289" fmla="*/ 166496 w 1566339"/>
                <a:gd name="connsiteY289" fmla="*/ 29369 h 116025"/>
                <a:gd name="connsiteX290" fmla="*/ 141043 w 1566339"/>
                <a:gd name="connsiteY290" fmla="*/ 29369 h 116025"/>
                <a:gd name="connsiteX291" fmla="*/ 162580 w 1566339"/>
                <a:gd name="connsiteY291" fmla="*/ 58810 h 116025"/>
                <a:gd name="connsiteX292" fmla="*/ 140535 w 1566339"/>
                <a:gd name="connsiteY292" fmla="*/ 91515 h 116025"/>
                <a:gd name="connsiteX293" fmla="*/ 96881 w 1566339"/>
                <a:gd name="connsiteY293" fmla="*/ 93110 h 116025"/>
                <a:gd name="connsiteX294" fmla="*/ 116388 w 1566339"/>
                <a:gd name="connsiteY294" fmla="*/ 85496 h 116025"/>
                <a:gd name="connsiteX295" fmla="*/ 116388 w 1566339"/>
                <a:gd name="connsiteY295" fmla="*/ 91442 h 116025"/>
                <a:gd name="connsiteX296" fmla="*/ 133646 w 1566339"/>
                <a:gd name="connsiteY296" fmla="*/ 91442 h 116025"/>
                <a:gd name="connsiteX297" fmla="*/ 133646 w 1566339"/>
                <a:gd name="connsiteY297" fmla="*/ 29369 h 116025"/>
                <a:gd name="connsiteX298" fmla="*/ 112472 w 1566339"/>
                <a:gd name="connsiteY298" fmla="*/ 29369 h 116025"/>
                <a:gd name="connsiteX299" fmla="*/ 112472 w 1566339"/>
                <a:gd name="connsiteY299" fmla="*/ 72806 h 116025"/>
                <a:gd name="connsiteX300" fmla="*/ 104785 w 1566339"/>
                <a:gd name="connsiteY300" fmla="*/ 75779 h 116025"/>
                <a:gd name="connsiteX301" fmla="*/ 97098 w 1566339"/>
                <a:gd name="connsiteY301" fmla="*/ 67222 h 116025"/>
                <a:gd name="connsiteX302" fmla="*/ 97098 w 1566339"/>
                <a:gd name="connsiteY302" fmla="*/ 29369 h 116025"/>
                <a:gd name="connsiteX303" fmla="*/ 75924 w 1566339"/>
                <a:gd name="connsiteY303" fmla="*/ 29369 h 116025"/>
                <a:gd name="connsiteX304" fmla="*/ 75924 w 1566339"/>
                <a:gd name="connsiteY304" fmla="*/ 71138 h 116025"/>
                <a:gd name="connsiteX305" fmla="*/ 96881 w 1566339"/>
                <a:gd name="connsiteY305" fmla="*/ 93110 h 116025"/>
                <a:gd name="connsiteX306" fmla="*/ 33575 w 1566339"/>
                <a:gd name="connsiteY306" fmla="*/ 75707 h 116025"/>
                <a:gd name="connsiteX307" fmla="*/ 21247 w 1566339"/>
                <a:gd name="connsiteY307" fmla="*/ 60261 h 116025"/>
                <a:gd name="connsiteX308" fmla="*/ 33430 w 1566339"/>
                <a:gd name="connsiteY308" fmla="*/ 45105 h 116025"/>
                <a:gd name="connsiteX309" fmla="*/ 43147 w 1566339"/>
                <a:gd name="connsiteY309" fmla="*/ 48368 h 116025"/>
                <a:gd name="connsiteX310" fmla="*/ 43147 w 1566339"/>
                <a:gd name="connsiteY310" fmla="*/ 72588 h 116025"/>
                <a:gd name="connsiteX311" fmla="*/ 33575 w 1566339"/>
                <a:gd name="connsiteY311" fmla="*/ 75707 h 116025"/>
                <a:gd name="connsiteX312" fmla="*/ 29079 w 1566339"/>
                <a:gd name="connsiteY312" fmla="*/ 93110 h 116025"/>
                <a:gd name="connsiteX313" fmla="*/ 46990 w 1566339"/>
                <a:gd name="connsiteY313" fmla="*/ 85424 h 116025"/>
                <a:gd name="connsiteX314" fmla="*/ 46990 w 1566339"/>
                <a:gd name="connsiteY314" fmla="*/ 91515 h 116025"/>
                <a:gd name="connsiteX315" fmla="*/ 64249 w 1566339"/>
                <a:gd name="connsiteY315" fmla="*/ 91515 h 116025"/>
                <a:gd name="connsiteX316" fmla="*/ 64249 w 1566339"/>
                <a:gd name="connsiteY316" fmla="*/ 29369 h 116025"/>
                <a:gd name="connsiteX317" fmla="*/ 46990 w 1566339"/>
                <a:gd name="connsiteY317" fmla="*/ 29369 h 116025"/>
                <a:gd name="connsiteX318" fmla="*/ 46990 w 1566339"/>
                <a:gd name="connsiteY318" fmla="*/ 35098 h 116025"/>
                <a:gd name="connsiteX319" fmla="*/ 29079 w 1566339"/>
                <a:gd name="connsiteY319" fmla="*/ 27774 h 116025"/>
                <a:gd name="connsiteX320" fmla="*/ 0 w 1566339"/>
                <a:gd name="connsiteY320" fmla="*/ 60478 h 116025"/>
                <a:gd name="connsiteX321" fmla="*/ 29079 w 1566339"/>
                <a:gd name="connsiteY321" fmla="*/ 93110 h 1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</a:cxnLst>
              <a:rect l="l" t="t" r="r" b="b"/>
              <a:pathLst>
                <a:path w="1566339" h="116025">
                  <a:moveTo>
                    <a:pt x="1541466" y="93110"/>
                  </a:moveTo>
                  <a:cubicBezTo>
                    <a:pt x="1556550" y="93110"/>
                    <a:pt x="1566992" y="86511"/>
                    <a:pt x="1567064" y="72951"/>
                  </a:cubicBezTo>
                  <a:cubicBezTo>
                    <a:pt x="1567209" y="64467"/>
                    <a:pt x="1562931" y="59028"/>
                    <a:pt x="1550168" y="54169"/>
                  </a:cubicBezTo>
                  <a:cubicBezTo>
                    <a:pt x="1541321" y="50544"/>
                    <a:pt x="1538493" y="50471"/>
                    <a:pt x="1538493" y="47715"/>
                  </a:cubicBezTo>
                  <a:cubicBezTo>
                    <a:pt x="1538493" y="45758"/>
                    <a:pt x="1540959" y="44380"/>
                    <a:pt x="1545092" y="44380"/>
                  </a:cubicBezTo>
                  <a:cubicBezTo>
                    <a:pt x="1550168" y="44380"/>
                    <a:pt x="1554809" y="45903"/>
                    <a:pt x="1559378" y="48078"/>
                  </a:cubicBezTo>
                  <a:lnTo>
                    <a:pt x="1565977" y="32777"/>
                  </a:lnTo>
                  <a:cubicBezTo>
                    <a:pt x="1560756" y="30022"/>
                    <a:pt x="1552271" y="27701"/>
                    <a:pt x="1544584" y="27701"/>
                  </a:cubicBezTo>
                  <a:cubicBezTo>
                    <a:pt x="1528776" y="27701"/>
                    <a:pt x="1518624" y="37056"/>
                    <a:pt x="1518624" y="48005"/>
                  </a:cubicBezTo>
                  <a:cubicBezTo>
                    <a:pt x="1518624" y="58303"/>
                    <a:pt x="1524353" y="63451"/>
                    <a:pt x="1534795" y="67295"/>
                  </a:cubicBezTo>
                  <a:cubicBezTo>
                    <a:pt x="1544222" y="70921"/>
                    <a:pt x="1547195" y="71646"/>
                    <a:pt x="1547195" y="74039"/>
                  </a:cubicBezTo>
                  <a:cubicBezTo>
                    <a:pt x="1547195" y="76432"/>
                    <a:pt x="1543859" y="77012"/>
                    <a:pt x="1540233" y="77012"/>
                  </a:cubicBezTo>
                  <a:cubicBezTo>
                    <a:pt x="1534722" y="77012"/>
                    <a:pt x="1528776" y="75126"/>
                    <a:pt x="1522105" y="72008"/>
                  </a:cubicBezTo>
                  <a:lnTo>
                    <a:pt x="1517246" y="88324"/>
                  </a:lnTo>
                  <a:cubicBezTo>
                    <a:pt x="1524208" y="91152"/>
                    <a:pt x="1532184" y="93110"/>
                    <a:pt x="1541466" y="93110"/>
                  </a:cubicBezTo>
                  <a:moveTo>
                    <a:pt x="1472721" y="53734"/>
                  </a:moveTo>
                  <a:cubicBezTo>
                    <a:pt x="1473084" y="48296"/>
                    <a:pt x="1476710" y="42784"/>
                    <a:pt x="1482801" y="42784"/>
                  </a:cubicBezTo>
                  <a:cubicBezTo>
                    <a:pt x="1488892" y="42784"/>
                    <a:pt x="1491866" y="48368"/>
                    <a:pt x="1491866" y="53734"/>
                  </a:cubicBezTo>
                  <a:lnTo>
                    <a:pt x="1472721" y="53734"/>
                  </a:lnTo>
                  <a:close/>
                  <a:moveTo>
                    <a:pt x="1485774" y="93110"/>
                  </a:moveTo>
                  <a:cubicBezTo>
                    <a:pt x="1497594" y="93110"/>
                    <a:pt x="1504918" y="89412"/>
                    <a:pt x="1511372" y="83538"/>
                  </a:cubicBezTo>
                  <a:lnTo>
                    <a:pt x="1501800" y="70195"/>
                  </a:lnTo>
                  <a:cubicBezTo>
                    <a:pt x="1497594" y="73676"/>
                    <a:pt x="1492881" y="76577"/>
                    <a:pt x="1485774" y="76577"/>
                  </a:cubicBezTo>
                  <a:cubicBezTo>
                    <a:pt x="1478450" y="76577"/>
                    <a:pt x="1473084" y="72733"/>
                    <a:pt x="1472359" y="65482"/>
                  </a:cubicBezTo>
                  <a:lnTo>
                    <a:pt x="1511662" y="65482"/>
                  </a:lnTo>
                  <a:cubicBezTo>
                    <a:pt x="1512025" y="62871"/>
                    <a:pt x="1512170" y="61348"/>
                    <a:pt x="1512170" y="56925"/>
                  </a:cubicBezTo>
                  <a:cubicBezTo>
                    <a:pt x="1512170" y="40246"/>
                    <a:pt x="1501438" y="27701"/>
                    <a:pt x="1482801" y="27701"/>
                  </a:cubicBezTo>
                  <a:cubicBezTo>
                    <a:pt x="1464382" y="27701"/>
                    <a:pt x="1450749" y="40609"/>
                    <a:pt x="1450749" y="60406"/>
                  </a:cubicBezTo>
                  <a:cubicBezTo>
                    <a:pt x="1450677" y="80057"/>
                    <a:pt x="1464165" y="93110"/>
                    <a:pt x="1485774" y="93110"/>
                  </a:cubicBezTo>
                  <a:moveTo>
                    <a:pt x="1404847" y="53734"/>
                  </a:moveTo>
                  <a:cubicBezTo>
                    <a:pt x="1405209" y="48296"/>
                    <a:pt x="1408835" y="42784"/>
                    <a:pt x="1414926" y="42784"/>
                  </a:cubicBezTo>
                  <a:cubicBezTo>
                    <a:pt x="1421018" y="42784"/>
                    <a:pt x="1423991" y="48368"/>
                    <a:pt x="1423991" y="53734"/>
                  </a:cubicBezTo>
                  <a:lnTo>
                    <a:pt x="1404847" y="53734"/>
                  </a:lnTo>
                  <a:close/>
                  <a:moveTo>
                    <a:pt x="1417900" y="93110"/>
                  </a:moveTo>
                  <a:cubicBezTo>
                    <a:pt x="1429720" y="93110"/>
                    <a:pt x="1437044" y="89412"/>
                    <a:pt x="1443498" y="83538"/>
                  </a:cubicBezTo>
                  <a:lnTo>
                    <a:pt x="1433925" y="70195"/>
                  </a:lnTo>
                  <a:cubicBezTo>
                    <a:pt x="1429720" y="73676"/>
                    <a:pt x="1424934" y="76577"/>
                    <a:pt x="1417900" y="76577"/>
                  </a:cubicBezTo>
                  <a:cubicBezTo>
                    <a:pt x="1410575" y="76577"/>
                    <a:pt x="1405209" y="72733"/>
                    <a:pt x="1404484" y="65482"/>
                  </a:cubicBezTo>
                  <a:lnTo>
                    <a:pt x="1443788" y="65482"/>
                  </a:lnTo>
                  <a:cubicBezTo>
                    <a:pt x="1444150" y="62871"/>
                    <a:pt x="1444295" y="61348"/>
                    <a:pt x="1444295" y="56925"/>
                  </a:cubicBezTo>
                  <a:cubicBezTo>
                    <a:pt x="1444295" y="40246"/>
                    <a:pt x="1433563" y="27701"/>
                    <a:pt x="1414926" y="27701"/>
                  </a:cubicBezTo>
                  <a:cubicBezTo>
                    <a:pt x="1396507" y="27701"/>
                    <a:pt x="1382802" y="40609"/>
                    <a:pt x="1382802" y="60406"/>
                  </a:cubicBezTo>
                  <a:cubicBezTo>
                    <a:pt x="1382802" y="80057"/>
                    <a:pt x="1396217" y="93110"/>
                    <a:pt x="1417900" y="93110"/>
                  </a:cubicBezTo>
                  <a:moveTo>
                    <a:pt x="1403324" y="24510"/>
                  </a:moveTo>
                  <a:lnTo>
                    <a:pt x="1430590" y="13053"/>
                  </a:lnTo>
                  <a:lnTo>
                    <a:pt x="1423773" y="0"/>
                  </a:lnTo>
                  <a:lnTo>
                    <a:pt x="1397813" y="14648"/>
                  </a:lnTo>
                  <a:lnTo>
                    <a:pt x="1403324" y="24510"/>
                  </a:lnTo>
                  <a:close/>
                  <a:moveTo>
                    <a:pt x="1342773" y="75707"/>
                  </a:moveTo>
                  <a:cubicBezTo>
                    <a:pt x="1338785" y="75707"/>
                    <a:pt x="1335449" y="74184"/>
                    <a:pt x="1333201" y="72588"/>
                  </a:cubicBezTo>
                  <a:lnTo>
                    <a:pt x="1333201" y="48368"/>
                  </a:lnTo>
                  <a:cubicBezTo>
                    <a:pt x="1335449" y="46773"/>
                    <a:pt x="1338930" y="45105"/>
                    <a:pt x="1342918" y="45105"/>
                  </a:cubicBezTo>
                  <a:cubicBezTo>
                    <a:pt x="1349662" y="45105"/>
                    <a:pt x="1355101" y="50616"/>
                    <a:pt x="1355101" y="60261"/>
                  </a:cubicBezTo>
                  <a:cubicBezTo>
                    <a:pt x="1355101" y="70268"/>
                    <a:pt x="1349445" y="75707"/>
                    <a:pt x="1342773" y="75707"/>
                  </a:cubicBezTo>
                  <a:moveTo>
                    <a:pt x="1312027" y="117621"/>
                  </a:moveTo>
                  <a:lnTo>
                    <a:pt x="1333201" y="117621"/>
                  </a:lnTo>
                  <a:lnTo>
                    <a:pt x="1331823" y="87744"/>
                  </a:lnTo>
                  <a:cubicBezTo>
                    <a:pt x="1335667" y="91442"/>
                    <a:pt x="1340380" y="93110"/>
                    <a:pt x="1347269" y="93110"/>
                  </a:cubicBezTo>
                  <a:cubicBezTo>
                    <a:pt x="1361555" y="93110"/>
                    <a:pt x="1376348" y="83031"/>
                    <a:pt x="1376348" y="60406"/>
                  </a:cubicBezTo>
                  <a:cubicBezTo>
                    <a:pt x="1376348" y="41262"/>
                    <a:pt x="1363948" y="27701"/>
                    <a:pt x="1347269" y="27701"/>
                  </a:cubicBezTo>
                  <a:cubicBezTo>
                    <a:pt x="1338205" y="27701"/>
                    <a:pt x="1333201" y="30819"/>
                    <a:pt x="1329358" y="35170"/>
                  </a:cubicBezTo>
                  <a:lnTo>
                    <a:pt x="1329358" y="29369"/>
                  </a:lnTo>
                  <a:lnTo>
                    <a:pt x="1312099" y="29369"/>
                  </a:lnTo>
                  <a:lnTo>
                    <a:pt x="1312099" y="117621"/>
                  </a:lnTo>
                  <a:close/>
                  <a:moveTo>
                    <a:pt x="1268880" y="75707"/>
                  </a:moveTo>
                  <a:cubicBezTo>
                    <a:pt x="1262136" y="75707"/>
                    <a:pt x="1256552" y="70195"/>
                    <a:pt x="1256552" y="60261"/>
                  </a:cubicBezTo>
                  <a:cubicBezTo>
                    <a:pt x="1256552" y="50544"/>
                    <a:pt x="1261991" y="45105"/>
                    <a:pt x="1268735" y="45105"/>
                  </a:cubicBezTo>
                  <a:cubicBezTo>
                    <a:pt x="1272723" y="45105"/>
                    <a:pt x="1276204" y="46700"/>
                    <a:pt x="1278452" y="48368"/>
                  </a:cubicBezTo>
                  <a:lnTo>
                    <a:pt x="1278452" y="72588"/>
                  </a:lnTo>
                  <a:cubicBezTo>
                    <a:pt x="1276204" y="74256"/>
                    <a:pt x="1272868" y="75707"/>
                    <a:pt x="1268880" y="75707"/>
                  </a:cubicBezTo>
                  <a:moveTo>
                    <a:pt x="1264384" y="93110"/>
                  </a:moveTo>
                  <a:cubicBezTo>
                    <a:pt x="1271708" y="93110"/>
                    <a:pt x="1277291" y="91370"/>
                    <a:pt x="1282295" y="85424"/>
                  </a:cubicBezTo>
                  <a:lnTo>
                    <a:pt x="1282295" y="91515"/>
                  </a:lnTo>
                  <a:lnTo>
                    <a:pt x="1299554" y="91515"/>
                  </a:lnTo>
                  <a:lnTo>
                    <a:pt x="1299554" y="29369"/>
                  </a:lnTo>
                  <a:lnTo>
                    <a:pt x="1282295" y="29369"/>
                  </a:lnTo>
                  <a:lnTo>
                    <a:pt x="1282295" y="35098"/>
                  </a:lnTo>
                  <a:cubicBezTo>
                    <a:pt x="1278452" y="30747"/>
                    <a:pt x="1272578" y="27774"/>
                    <a:pt x="1264384" y="27774"/>
                  </a:cubicBezTo>
                  <a:cubicBezTo>
                    <a:pt x="1247705" y="27774"/>
                    <a:pt x="1235305" y="41334"/>
                    <a:pt x="1235305" y="60478"/>
                  </a:cubicBezTo>
                  <a:cubicBezTo>
                    <a:pt x="1235305" y="83031"/>
                    <a:pt x="1250098" y="93110"/>
                    <a:pt x="1264384" y="93110"/>
                  </a:cubicBezTo>
                  <a:moveTo>
                    <a:pt x="1210287" y="93110"/>
                  </a:moveTo>
                  <a:cubicBezTo>
                    <a:pt x="1220729" y="93110"/>
                    <a:pt x="1227546" y="89412"/>
                    <a:pt x="1233202" y="84408"/>
                  </a:cubicBezTo>
                  <a:lnTo>
                    <a:pt x="1223775" y="70703"/>
                  </a:lnTo>
                  <a:cubicBezTo>
                    <a:pt x="1220874" y="73096"/>
                    <a:pt x="1217176" y="75707"/>
                    <a:pt x="1211592" y="75707"/>
                  </a:cubicBezTo>
                  <a:cubicBezTo>
                    <a:pt x="1203978" y="75707"/>
                    <a:pt x="1198032" y="70195"/>
                    <a:pt x="1198032" y="60261"/>
                  </a:cubicBezTo>
                  <a:cubicBezTo>
                    <a:pt x="1198032" y="50326"/>
                    <a:pt x="1204776" y="45105"/>
                    <a:pt x="1211447" y="45105"/>
                  </a:cubicBezTo>
                  <a:cubicBezTo>
                    <a:pt x="1216668" y="45105"/>
                    <a:pt x="1219787" y="46845"/>
                    <a:pt x="1223122" y="49746"/>
                  </a:cubicBezTo>
                  <a:lnTo>
                    <a:pt x="1233347" y="36330"/>
                  </a:lnTo>
                  <a:cubicBezTo>
                    <a:pt x="1229504" y="31979"/>
                    <a:pt x="1222615" y="27774"/>
                    <a:pt x="1210505" y="27774"/>
                  </a:cubicBezTo>
                  <a:cubicBezTo>
                    <a:pt x="1190708" y="27774"/>
                    <a:pt x="1176785" y="41842"/>
                    <a:pt x="1176785" y="60478"/>
                  </a:cubicBezTo>
                  <a:cubicBezTo>
                    <a:pt x="1176712" y="80057"/>
                    <a:pt x="1189910" y="93110"/>
                    <a:pt x="1210287" y="93110"/>
                  </a:cubicBezTo>
                  <a:moveTo>
                    <a:pt x="1146111" y="91515"/>
                  </a:moveTo>
                  <a:lnTo>
                    <a:pt x="1167213" y="91515"/>
                  </a:lnTo>
                  <a:lnTo>
                    <a:pt x="1167213" y="29369"/>
                  </a:lnTo>
                  <a:lnTo>
                    <a:pt x="1146111" y="29369"/>
                  </a:lnTo>
                  <a:lnTo>
                    <a:pt x="1146111" y="91515"/>
                  </a:lnTo>
                  <a:close/>
                  <a:moveTo>
                    <a:pt x="1156698" y="24148"/>
                  </a:moveTo>
                  <a:cubicBezTo>
                    <a:pt x="1163152" y="24148"/>
                    <a:pt x="1168155" y="19144"/>
                    <a:pt x="1168155" y="12690"/>
                  </a:cubicBezTo>
                  <a:cubicBezTo>
                    <a:pt x="1168155" y="6236"/>
                    <a:pt x="1163152" y="1233"/>
                    <a:pt x="1156698" y="1233"/>
                  </a:cubicBezTo>
                  <a:cubicBezTo>
                    <a:pt x="1150244" y="1233"/>
                    <a:pt x="1145240" y="6236"/>
                    <a:pt x="1145240" y="12690"/>
                  </a:cubicBezTo>
                  <a:cubicBezTo>
                    <a:pt x="1145240" y="19144"/>
                    <a:pt x="1150244" y="24148"/>
                    <a:pt x="1156698" y="24148"/>
                  </a:cubicBezTo>
                  <a:moveTo>
                    <a:pt x="1102891" y="75707"/>
                  </a:moveTo>
                  <a:cubicBezTo>
                    <a:pt x="1096292" y="75707"/>
                    <a:pt x="1090709" y="70195"/>
                    <a:pt x="1090709" y="60551"/>
                  </a:cubicBezTo>
                  <a:cubicBezTo>
                    <a:pt x="1090709" y="50761"/>
                    <a:pt x="1096075" y="45105"/>
                    <a:pt x="1103036" y="45105"/>
                  </a:cubicBezTo>
                  <a:cubicBezTo>
                    <a:pt x="1107025" y="45105"/>
                    <a:pt x="1110360" y="46700"/>
                    <a:pt x="1112608" y="48368"/>
                  </a:cubicBezTo>
                  <a:lnTo>
                    <a:pt x="1112608" y="72588"/>
                  </a:lnTo>
                  <a:cubicBezTo>
                    <a:pt x="1110288" y="74256"/>
                    <a:pt x="1106807" y="75707"/>
                    <a:pt x="1102891" y="75707"/>
                  </a:cubicBezTo>
                  <a:moveTo>
                    <a:pt x="1097888" y="93110"/>
                  </a:moveTo>
                  <a:cubicBezTo>
                    <a:pt x="1107968" y="93110"/>
                    <a:pt x="1112536" y="89775"/>
                    <a:pt x="1116452" y="85424"/>
                  </a:cubicBezTo>
                  <a:lnTo>
                    <a:pt x="1116452" y="91515"/>
                  </a:lnTo>
                  <a:lnTo>
                    <a:pt x="1133710" y="91515"/>
                  </a:lnTo>
                  <a:lnTo>
                    <a:pt x="1133710" y="2828"/>
                  </a:lnTo>
                  <a:lnTo>
                    <a:pt x="1112536" y="2828"/>
                  </a:lnTo>
                  <a:lnTo>
                    <a:pt x="1113914" y="32705"/>
                  </a:lnTo>
                  <a:cubicBezTo>
                    <a:pt x="1110070" y="29441"/>
                    <a:pt x="1104704" y="27701"/>
                    <a:pt x="1097888" y="27701"/>
                  </a:cubicBezTo>
                  <a:cubicBezTo>
                    <a:pt x="1082732" y="27701"/>
                    <a:pt x="1069389" y="40246"/>
                    <a:pt x="1069389" y="60406"/>
                  </a:cubicBezTo>
                  <a:cubicBezTo>
                    <a:pt x="1069389" y="80783"/>
                    <a:pt x="1082224" y="93110"/>
                    <a:pt x="1097888" y="93110"/>
                  </a:cubicBezTo>
                  <a:moveTo>
                    <a:pt x="1002239" y="91515"/>
                  </a:moveTo>
                  <a:lnTo>
                    <a:pt x="1023414" y="91515"/>
                  </a:lnTo>
                  <a:lnTo>
                    <a:pt x="1023414" y="47498"/>
                  </a:lnTo>
                  <a:cubicBezTo>
                    <a:pt x="1025807" y="45975"/>
                    <a:pt x="1028635" y="45105"/>
                    <a:pt x="1031101" y="45105"/>
                  </a:cubicBezTo>
                  <a:cubicBezTo>
                    <a:pt x="1035959" y="45105"/>
                    <a:pt x="1039585" y="47860"/>
                    <a:pt x="1039585" y="54677"/>
                  </a:cubicBezTo>
                  <a:lnTo>
                    <a:pt x="1039585" y="91515"/>
                  </a:lnTo>
                  <a:lnTo>
                    <a:pt x="1060760" y="91515"/>
                  </a:lnTo>
                  <a:lnTo>
                    <a:pt x="1060760" y="51704"/>
                  </a:lnTo>
                  <a:cubicBezTo>
                    <a:pt x="1060760" y="36258"/>
                    <a:pt x="1052710" y="27701"/>
                    <a:pt x="1039150" y="27701"/>
                  </a:cubicBezTo>
                  <a:cubicBezTo>
                    <a:pt x="1030666" y="27701"/>
                    <a:pt x="1024864" y="30094"/>
                    <a:pt x="1019643" y="35025"/>
                  </a:cubicBezTo>
                  <a:lnTo>
                    <a:pt x="1019643" y="29369"/>
                  </a:lnTo>
                  <a:lnTo>
                    <a:pt x="1002385" y="29369"/>
                  </a:lnTo>
                  <a:lnTo>
                    <a:pt x="1002385" y="91515"/>
                  </a:lnTo>
                  <a:close/>
                  <a:moveTo>
                    <a:pt x="959093" y="75707"/>
                  </a:moveTo>
                  <a:cubicBezTo>
                    <a:pt x="952349" y="75707"/>
                    <a:pt x="946765" y="70195"/>
                    <a:pt x="946765" y="60261"/>
                  </a:cubicBezTo>
                  <a:cubicBezTo>
                    <a:pt x="946765" y="50544"/>
                    <a:pt x="952276" y="45105"/>
                    <a:pt x="958948" y="45105"/>
                  </a:cubicBezTo>
                  <a:cubicBezTo>
                    <a:pt x="962936" y="45105"/>
                    <a:pt x="966417" y="46700"/>
                    <a:pt x="968665" y="48368"/>
                  </a:cubicBezTo>
                  <a:lnTo>
                    <a:pt x="968665" y="72588"/>
                  </a:lnTo>
                  <a:cubicBezTo>
                    <a:pt x="966417" y="74256"/>
                    <a:pt x="963081" y="75707"/>
                    <a:pt x="959093" y="75707"/>
                  </a:cubicBezTo>
                  <a:moveTo>
                    <a:pt x="954597" y="93110"/>
                  </a:moveTo>
                  <a:cubicBezTo>
                    <a:pt x="961921" y="93110"/>
                    <a:pt x="967504" y="91370"/>
                    <a:pt x="972508" y="85424"/>
                  </a:cubicBezTo>
                  <a:lnTo>
                    <a:pt x="972508" y="91515"/>
                  </a:lnTo>
                  <a:lnTo>
                    <a:pt x="989767" y="91515"/>
                  </a:lnTo>
                  <a:lnTo>
                    <a:pt x="989767" y="29369"/>
                  </a:lnTo>
                  <a:lnTo>
                    <a:pt x="972508" y="29369"/>
                  </a:lnTo>
                  <a:lnTo>
                    <a:pt x="972508" y="35098"/>
                  </a:lnTo>
                  <a:cubicBezTo>
                    <a:pt x="968665" y="30747"/>
                    <a:pt x="962791" y="27774"/>
                    <a:pt x="954597" y="27774"/>
                  </a:cubicBezTo>
                  <a:cubicBezTo>
                    <a:pt x="937918" y="27774"/>
                    <a:pt x="925518" y="41334"/>
                    <a:pt x="925518" y="60478"/>
                  </a:cubicBezTo>
                  <a:cubicBezTo>
                    <a:pt x="925518" y="83031"/>
                    <a:pt x="940311" y="93110"/>
                    <a:pt x="954597" y="93110"/>
                  </a:cubicBezTo>
                  <a:moveTo>
                    <a:pt x="859094" y="91515"/>
                  </a:moveTo>
                  <a:lnTo>
                    <a:pt x="880268" y="91515"/>
                  </a:lnTo>
                  <a:lnTo>
                    <a:pt x="880268" y="48223"/>
                  </a:lnTo>
                  <a:cubicBezTo>
                    <a:pt x="882661" y="46265"/>
                    <a:pt x="885489" y="45105"/>
                    <a:pt x="887955" y="45105"/>
                  </a:cubicBezTo>
                  <a:cubicBezTo>
                    <a:pt x="892161" y="45105"/>
                    <a:pt x="895642" y="48005"/>
                    <a:pt x="895642" y="54822"/>
                  </a:cubicBezTo>
                  <a:lnTo>
                    <a:pt x="895642" y="91515"/>
                  </a:lnTo>
                  <a:lnTo>
                    <a:pt x="916743" y="91515"/>
                  </a:lnTo>
                  <a:lnTo>
                    <a:pt x="916743" y="49746"/>
                  </a:lnTo>
                  <a:cubicBezTo>
                    <a:pt x="916743" y="34663"/>
                    <a:pt x="908549" y="27701"/>
                    <a:pt x="895859" y="27701"/>
                  </a:cubicBezTo>
                  <a:cubicBezTo>
                    <a:pt x="887737" y="27701"/>
                    <a:pt x="882444" y="30819"/>
                    <a:pt x="878238" y="34663"/>
                  </a:cubicBezTo>
                  <a:lnTo>
                    <a:pt x="880123" y="2828"/>
                  </a:lnTo>
                  <a:lnTo>
                    <a:pt x="859094" y="2828"/>
                  </a:lnTo>
                  <a:lnTo>
                    <a:pt x="859094" y="91515"/>
                  </a:lnTo>
                  <a:close/>
                  <a:moveTo>
                    <a:pt x="794337" y="93110"/>
                  </a:moveTo>
                  <a:cubicBezTo>
                    <a:pt x="809420" y="93110"/>
                    <a:pt x="819863" y="86511"/>
                    <a:pt x="819935" y="72951"/>
                  </a:cubicBezTo>
                  <a:cubicBezTo>
                    <a:pt x="820080" y="64467"/>
                    <a:pt x="815802" y="59028"/>
                    <a:pt x="803039" y="54169"/>
                  </a:cubicBezTo>
                  <a:cubicBezTo>
                    <a:pt x="794192" y="50544"/>
                    <a:pt x="791364" y="50471"/>
                    <a:pt x="791364" y="47715"/>
                  </a:cubicBezTo>
                  <a:cubicBezTo>
                    <a:pt x="791364" y="45758"/>
                    <a:pt x="793829" y="44380"/>
                    <a:pt x="797963" y="44380"/>
                  </a:cubicBezTo>
                  <a:cubicBezTo>
                    <a:pt x="803039" y="44380"/>
                    <a:pt x="807680" y="45903"/>
                    <a:pt x="812248" y="48078"/>
                  </a:cubicBezTo>
                  <a:lnTo>
                    <a:pt x="818847" y="32777"/>
                  </a:lnTo>
                  <a:cubicBezTo>
                    <a:pt x="813626" y="30022"/>
                    <a:pt x="805142" y="27701"/>
                    <a:pt x="797455" y="27701"/>
                  </a:cubicBezTo>
                  <a:cubicBezTo>
                    <a:pt x="781647" y="27701"/>
                    <a:pt x="771494" y="37056"/>
                    <a:pt x="771494" y="48005"/>
                  </a:cubicBezTo>
                  <a:cubicBezTo>
                    <a:pt x="771494" y="58303"/>
                    <a:pt x="777223" y="63451"/>
                    <a:pt x="787666" y="67295"/>
                  </a:cubicBezTo>
                  <a:cubicBezTo>
                    <a:pt x="797092" y="70921"/>
                    <a:pt x="800066" y="71646"/>
                    <a:pt x="800066" y="74039"/>
                  </a:cubicBezTo>
                  <a:cubicBezTo>
                    <a:pt x="800066" y="76432"/>
                    <a:pt x="796730" y="77012"/>
                    <a:pt x="793104" y="77012"/>
                  </a:cubicBezTo>
                  <a:cubicBezTo>
                    <a:pt x="787593" y="77012"/>
                    <a:pt x="781647" y="75126"/>
                    <a:pt x="774975" y="72008"/>
                  </a:cubicBezTo>
                  <a:lnTo>
                    <a:pt x="770117" y="88324"/>
                  </a:lnTo>
                  <a:cubicBezTo>
                    <a:pt x="777006" y="91152"/>
                    <a:pt x="784982" y="93110"/>
                    <a:pt x="794337" y="93110"/>
                  </a:cubicBezTo>
                  <a:moveTo>
                    <a:pt x="725520" y="53734"/>
                  </a:moveTo>
                  <a:cubicBezTo>
                    <a:pt x="725882" y="48296"/>
                    <a:pt x="729508" y="42784"/>
                    <a:pt x="735599" y="42784"/>
                  </a:cubicBezTo>
                  <a:cubicBezTo>
                    <a:pt x="741691" y="42784"/>
                    <a:pt x="744664" y="48368"/>
                    <a:pt x="744664" y="53734"/>
                  </a:cubicBezTo>
                  <a:lnTo>
                    <a:pt x="725520" y="53734"/>
                  </a:lnTo>
                  <a:close/>
                  <a:moveTo>
                    <a:pt x="738572" y="93110"/>
                  </a:moveTo>
                  <a:cubicBezTo>
                    <a:pt x="750393" y="93110"/>
                    <a:pt x="757717" y="89412"/>
                    <a:pt x="764171" y="83538"/>
                  </a:cubicBezTo>
                  <a:lnTo>
                    <a:pt x="754598" y="70195"/>
                  </a:lnTo>
                  <a:cubicBezTo>
                    <a:pt x="750393" y="73676"/>
                    <a:pt x="745607" y="76577"/>
                    <a:pt x="738572" y="76577"/>
                  </a:cubicBezTo>
                  <a:cubicBezTo>
                    <a:pt x="731248" y="76577"/>
                    <a:pt x="725882" y="72733"/>
                    <a:pt x="725157" y="65482"/>
                  </a:cubicBezTo>
                  <a:lnTo>
                    <a:pt x="764460" y="65482"/>
                  </a:lnTo>
                  <a:cubicBezTo>
                    <a:pt x="764823" y="62871"/>
                    <a:pt x="764968" y="61348"/>
                    <a:pt x="764968" y="56925"/>
                  </a:cubicBezTo>
                  <a:cubicBezTo>
                    <a:pt x="764968" y="40246"/>
                    <a:pt x="754308" y="27701"/>
                    <a:pt x="735599" y="27701"/>
                  </a:cubicBezTo>
                  <a:cubicBezTo>
                    <a:pt x="717180" y="27701"/>
                    <a:pt x="703547" y="40609"/>
                    <a:pt x="703547" y="60406"/>
                  </a:cubicBezTo>
                  <a:cubicBezTo>
                    <a:pt x="703547" y="80057"/>
                    <a:pt x="716963" y="93110"/>
                    <a:pt x="738572" y="93110"/>
                  </a:cubicBezTo>
                  <a:moveTo>
                    <a:pt x="636398" y="91515"/>
                  </a:moveTo>
                  <a:lnTo>
                    <a:pt x="657572" y="91515"/>
                  </a:lnTo>
                  <a:lnTo>
                    <a:pt x="657572" y="47498"/>
                  </a:lnTo>
                  <a:cubicBezTo>
                    <a:pt x="659965" y="45975"/>
                    <a:pt x="662793" y="45105"/>
                    <a:pt x="665259" y="45105"/>
                  </a:cubicBezTo>
                  <a:cubicBezTo>
                    <a:pt x="670118" y="45105"/>
                    <a:pt x="673743" y="47860"/>
                    <a:pt x="673743" y="54677"/>
                  </a:cubicBezTo>
                  <a:lnTo>
                    <a:pt x="673743" y="91515"/>
                  </a:lnTo>
                  <a:lnTo>
                    <a:pt x="694918" y="91515"/>
                  </a:lnTo>
                  <a:lnTo>
                    <a:pt x="694918" y="51704"/>
                  </a:lnTo>
                  <a:cubicBezTo>
                    <a:pt x="694918" y="36258"/>
                    <a:pt x="686869" y="27701"/>
                    <a:pt x="673308" y="27701"/>
                  </a:cubicBezTo>
                  <a:cubicBezTo>
                    <a:pt x="664824" y="27701"/>
                    <a:pt x="659023" y="30094"/>
                    <a:pt x="653802" y="35025"/>
                  </a:cubicBezTo>
                  <a:lnTo>
                    <a:pt x="653802" y="29369"/>
                  </a:lnTo>
                  <a:lnTo>
                    <a:pt x="636543" y="29369"/>
                  </a:lnTo>
                  <a:lnTo>
                    <a:pt x="636543" y="91515"/>
                  </a:lnTo>
                  <a:close/>
                  <a:moveTo>
                    <a:pt x="566203" y="91515"/>
                  </a:moveTo>
                  <a:lnTo>
                    <a:pt x="587377" y="91515"/>
                  </a:lnTo>
                  <a:lnTo>
                    <a:pt x="587377" y="47498"/>
                  </a:lnTo>
                  <a:cubicBezTo>
                    <a:pt x="589770" y="45975"/>
                    <a:pt x="592598" y="45105"/>
                    <a:pt x="595064" y="45105"/>
                  </a:cubicBezTo>
                  <a:cubicBezTo>
                    <a:pt x="599922" y="45105"/>
                    <a:pt x="603548" y="47860"/>
                    <a:pt x="603548" y="54677"/>
                  </a:cubicBezTo>
                  <a:lnTo>
                    <a:pt x="603548" y="91515"/>
                  </a:lnTo>
                  <a:lnTo>
                    <a:pt x="624650" y="91515"/>
                  </a:lnTo>
                  <a:lnTo>
                    <a:pt x="624650" y="51704"/>
                  </a:lnTo>
                  <a:cubicBezTo>
                    <a:pt x="624650" y="36258"/>
                    <a:pt x="616601" y="27701"/>
                    <a:pt x="603041" y="27701"/>
                  </a:cubicBezTo>
                  <a:cubicBezTo>
                    <a:pt x="594556" y="27701"/>
                    <a:pt x="588755" y="30094"/>
                    <a:pt x="583534" y="35025"/>
                  </a:cubicBezTo>
                  <a:lnTo>
                    <a:pt x="583534" y="29369"/>
                  </a:lnTo>
                  <a:lnTo>
                    <a:pt x="566275" y="29369"/>
                  </a:lnTo>
                  <a:lnTo>
                    <a:pt x="566275" y="91515"/>
                  </a:lnTo>
                  <a:close/>
                  <a:moveTo>
                    <a:pt x="523201" y="75707"/>
                  </a:moveTo>
                  <a:cubicBezTo>
                    <a:pt x="516819" y="75707"/>
                    <a:pt x="510510" y="70195"/>
                    <a:pt x="510510" y="60043"/>
                  </a:cubicBezTo>
                  <a:cubicBezTo>
                    <a:pt x="510510" y="49818"/>
                    <a:pt x="516819" y="45105"/>
                    <a:pt x="523201" y="45105"/>
                  </a:cubicBezTo>
                  <a:cubicBezTo>
                    <a:pt x="530162" y="45105"/>
                    <a:pt x="535529" y="49818"/>
                    <a:pt x="535529" y="60043"/>
                  </a:cubicBezTo>
                  <a:cubicBezTo>
                    <a:pt x="535529" y="70268"/>
                    <a:pt x="530162" y="75707"/>
                    <a:pt x="523201" y="75707"/>
                  </a:cubicBezTo>
                  <a:moveTo>
                    <a:pt x="523201" y="93110"/>
                  </a:moveTo>
                  <a:cubicBezTo>
                    <a:pt x="543070" y="93110"/>
                    <a:pt x="556776" y="80783"/>
                    <a:pt x="556776" y="60043"/>
                  </a:cubicBezTo>
                  <a:cubicBezTo>
                    <a:pt x="556776" y="39739"/>
                    <a:pt x="543070" y="27701"/>
                    <a:pt x="523201" y="27701"/>
                  </a:cubicBezTo>
                  <a:cubicBezTo>
                    <a:pt x="503549" y="27701"/>
                    <a:pt x="489263" y="39739"/>
                    <a:pt x="489263" y="60043"/>
                  </a:cubicBezTo>
                  <a:cubicBezTo>
                    <a:pt x="489263" y="80783"/>
                    <a:pt x="503549" y="93110"/>
                    <a:pt x="523201" y="93110"/>
                  </a:cubicBezTo>
                  <a:moveTo>
                    <a:pt x="458517" y="93110"/>
                  </a:moveTo>
                  <a:cubicBezTo>
                    <a:pt x="473600" y="93110"/>
                    <a:pt x="484042" y="86511"/>
                    <a:pt x="484115" y="72951"/>
                  </a:cubicBezTo>
                  <a:cubicBezTo>
                    <a:pt x="484260" y="64467"/>
                    <a:pt x="479981" y="59028"/>
                    <a:pt x="467219" y="54169"/>
                  </a:cubicBezTo>
                  <a:cubicBezTo>
                    <a:pt x="458372" y="50544"/>
                    <a:pt x="455544" y="50471"/>
                    <a:pt x="455544" y="47715"/>
                  </a:cubicBezTo>
                  <a:cubicBezTo>
                    <a:pt x="455544" y="45758"/>
                    <a:pt x="458009" y="44380"/>
                    <a:pt x="462143" y="44380"/>
                  </a:cubicBezTo>
                  <a:cubicBezTo>
                    <a:pt x="467219" y="44380"/>
                    <a:pt x="471860" y="45903"/>
                    <a:pt x="476428" y="48078"/>
                  </a:cubicBezTo>
                  <a:lnTo>
                    <a:pt x="483027" y="32777"/>
                  </a:lnTo>
                  <a:cubicBezTo>
                    <a:pt x="477806" y="30022"/>
                    <a:pt x="469322" y="27701"/>
                    <a:pt x="461635" y="27701"/>
                  </a:cubicBezTo>
                  <a:cubicBezTo>
                    <a:pt x="445827" y="27701"/>
                    <a:pt x="435674" y="37056"/>
                    <a:pt x="435674" y="48005"/>
                  </a:cubicBezTo>
                  <a:cubicBezTo>
                    <a:pt x="435674" y="58303"/>
                    <a:pt x="441403" y="63451"/>
                    <a:pt x="451845" y="67295"/>
                  </a:cubicBezTo>
                  <a:cubicBezTo>
                    <a:pt x="461272" y="70921"/>
                    <a:pt x="464245" y="71646"/>
                    <a:pt x="464245" y="74039"/>
                  </a:cubicBezTo>
                  <a:cubicBezTo>
                    <a:pt x="464245" y="76432"/>
                    <a:pt x="460910" y="77012"/>
                    <a:pt x="457284" y="77012"/>
                  </a:cubicBezTo>
                  <a:cubicBezTo>
                    <a:pt x="451845" y="77012"/>
                    <a:pt x="445827" y="75126"/>
                    <a:pt x="439155" y="72008"/>
                  </a:cubicBezTo>
                  <a:lnTo>
                    <a:pt x="434296" y="88324"/>
                  </a:lnTo>
                  <a:cubicBezTo>
                    <a:pt x="441258" y="91152"/>
                    <a:pt x="449235" y="93110"/>
                    <a:pt x="458517" y="93110"/>
                  </a:cubicBezTo>
                  <a:moveTo>
                    <a:pt x="390787" y="91515"/>
                  </a:moveTo>
                  <a:lnTo>
                    <a:pt x="411962" y="91515"/>
                  </a:lnTo>
                  <a:lnTo>
                    <a:pt x="411962" y="52211"/>
                  </a:lnTo>
                  <a:cubicBezTo>
                    <a:pt x="414790" y="48731"/>
                    <a:pt x="419793" y="47353"/>
                    <a:pt x="425377" y="47353"/>
                  </a:cubicBezTo>
                  <a:cubicBezTo>
                    <a:pt x="427480" y="47353"/>
                    <a:pt x="429583" y="47498"/>
                    <a:pt x="431831" y="47860"/>
                  </a:cubicBezTo>
                  <a:lnTo>
                    <a:pt x="431831" y="27701"/>
                  </a:lnTo>
                  <a:lnTo>
                    <a:pt x="429946" y="27701"/>
                  </a:lnTo>
                  <a:cubicBezTo>
                    <a:pt x="420736" y="27701"/>
                    <a:pt x="413557" y="31182"/>
                    <a:pt x="409279" y="39159"/>
                  </a:cubicBezTo>
                  <a:lnTo>
                    <a:pt x="409279" y="29369"/>
                  </a:lnTo>
                  <a:lnTo>
                    <a:pt x="390715" y="29369"/>
                  </a:lnTo>
                  <a:lnTo>
                    <a:pt x="390715" y="91515"/>
                  </a:lnTo>
                  <a:close/>
                  <a:moveTo>
                    <a:pt x="341911" y="53734"/>
                  </a:moveTo>
                  <a:cubicBezTo>
                    <a:pt x="342274" y="48296"/>
                    <a:pt x="345900" y="42784"/>
                    <a:pt x="351991" y="42784"/>
                  </a:cubicBezTo>
                  <a:cubicBezTo>
                    <a:pt x="358083" y="42784"/>
                    <a:pt x="361056" y="48368"/>
                    <a:pt x="361056" y="53734"/>
                  </a:cubicBezTo>
                  <a:lnTo>
                    <a:pt x="341911" y="53734"/>
                  </a:lnTo>
                  <a:close/>
                  <a:moveTo>
                    <a:pt x="354964" y="93110"/>
                  </a:moveTo>
                  <a:cubicBezTo>
                    <a:pt x="366784" y="93110"/>
                    <a:pt x="374108" y="89412"/>
                    <a:pt x="380562" y="83538"/>
                  </a:cubicBezTo>
                  <a:lnTo>
                    <a:pt x="370990" y="70195"/>
                  </a:lnTo>
                  <a:cubicBezTo>
                    <a:pt x="366784" y="73676"/>
                    <a:pt x="361998" y="76577"/>
                    <a:pt x="354964" y="76577"/>
                  </a:cubicBezTo>
                  <a:cubicBezTo>
                    <a:pt x="347640" y="76577"/>
                    <a:pt x="342274" y="72733"/>
                    <a:pt x="341549" y="65482"/>
                  </a:cubicBezTo>
                  <a:lnTo>
                    <a:pt x="380852" y="65482"/>
                  </a:lnTo>
                  <a:cubicBezTo>
                    <a:pt x="381215" y="62871"/>
                    <a:pt x="381360" y="61348"/>
                    <a:pt x="381360" y="56925"/>
                  </a:cubicBezTo>
                  <a:cubicBezTo>
                    <a:pt x="381360" y="40246"/>
                    <a:pt x="370628" y="27701"/>
                    <a:pt x="351991" y="27701"/>
                  </a:cubicBezTo>
                  <a:cubicBezTo>
                    <a:pt x="333572" y="27701"/>
                    <a:pt x="319867" y="40609"/>
                    <a:pt x="319867" y="60406"/>
                  </a:cubicBezTo>
                  <a:cubicBezTo>
                    <a:pt x="319867" y="80057"/>
                    <a:pt x="333282" y="93110"/>
                    <a:pt x="354964" y="93110"/>
                  </a:cubicBezTo>
                  <a:moveTo>
                    <a:pt x="279838" y="75707"/>
                  </a:moveTo>
                  <a:cubicBezTo>
                    <a:pt x="275850" y="75707"/>
                    <a:pt x="272514" y="74184"/>
                    <a:pt x="270266" y="72588"/>
                  </a:cubicBezTo>
                  <a:lnTo>
                    <a:pt x="270266" y="48368"/>
                  </a:lnTo>
                  <a:cubicBezTo>
                    <a:pt x="272514" y="46773"/>
                    <a:pt x="275995" y="45105"/>
                    <a:pt x="279983" y="45105"/>
                  </a:cubicBezTo>
                  <a:cubicBezTo>
                    <a:pt x="286727" y="45105"/>
                    <a:pt x="292166" y="50616"/>
                    <a:pt x="292166" y="60261"/>
                  </a:cubicBezTo>
                  <a:cubicBezTo>
                    <a:pt x="292166" y="70268"/>
                    <a:pt x="286510" y="75707"/>
                    <a:pt x="279838" y="75707"/>
                  </a:cubicBezTo>
                  <a:moveTo>
                    <a:pt x="249091" y="117621"/>
                  </a:moveTo>
                  <a:lnTo>
                    <a:pt x="270266" y="117621"/>
                  </a:lnTo>
                  <a:lnTo>
                    <a:pt x="268888" y="87744"/>
                  </a:lnTo>
                  <a:cubicBezTo>
                    <a:pt x="272731" y="91442"/>
                    <a:pt x="277445" y="93110"/>
                    <a:pt x="284334" y="93110"/>
                  </a:cubicBezTo>
                  <a:cubicBezTo>
                    <a:pt x="298620" y="93110"/>
                    <a:pt x="313413" y="83031"/>
                    <a:pt x="313413" y="60406"/>
                  </a:cubicBezTo>
                  <a:cubicBezTo>
                    <a:pt x="313413" y="41262"/>
                    <a:pt x="301013" y="27701"/>
                    <a:pt x="284334" y="27701"/>
                  </a:cubicBezTo>
                  <a:cubicBezTo>
                    <a:pt x="275270" y="27701"/>
                    <a:pt x="270266" y="30819"/>
                    <a:pt x="266423" y="35170"/>
                  </a:cubicBezTo>
                  <a:lnTo>
                    <a:pt x="266423" y="29369"/>
                  </a:lnTo>
                  <a:lnTo>
                    <a:pt x="249164" y="29369"/>
                  </a:lnTo>
                  <a:lnTo>
                    <a:pt x="249164" y="117621"/>
                  </a:lnTo>
                  <a:close/>
                  <a:moveTo>
                    <a:pt x="140535" y="91515"/>
                  </a:moveTo>
                  <a:lnTo>
                    <a:pt x="164393" y="91515"/>
                  </a:lnTo>
                  <a:lnTo>
                    <a:pt x="173965" y="72951"/>
                  </a:lnTo>
                  <a:lnTo>
                    <a:pt x="185640" y="91515"/>
                  </a:lnTo>
                  <a:lnTo>
                    <a:pt x="211166" y="91515"/>
                  </a:lnTo>
                  <a:lnTo>
                    <a:pt x="188033" y="60188"/>
                  </a:lnTo>
                  <a:lnTo>
                    <a:pt x="209425" y="29369"/>
                  </a:lnTo>
                  <a:lnTo>
                    <a:pt x="186148" y="29369"/>
                  </a:lnTo>
                  <a:lnTo>
                    <a:pt x="177228" y="45758"/>
                  </a:lnTo>
                  <a:lnTo>
                    <a:pt x="166496" y="29369"/>
                  </a:lnTo>
                  <a:lnTo>
                    <a:pt x="141043" y="29369"/>
                  </a:lnTo>
                  <a:lnTo>
                    <a:pt x="162580" y="58810"/>
                  </a:lnTo>
                  <a:lnTo>
                    <a:pt x="140535" y="91515"/>
                  </a:lnTo>
                  <a:close/>
                  <a:moveTo>
                    <a:pt x="96881" y="93110"/>
                  </a:moveTo>
                  <a:cubicBezTo>
                    <a:pt x="106235" y="93110"/>
                    <a:pt x="112399" y="89775"/>
                    <a:pt x="116388" y="85496"/>
                  </a:cubicBezTo>
                  <a:lnTo>
                    <a:pt x="116388" y="91442"/>
                  </a:lnTo>
                  <a:lnTo>
                    <a:pt x="133646" y="91442"/>
                  </a:lnTo>
                  <a:lnTo>
                    <a:pt x="133646" y="29369"/>
                  </a:lnTo>
                  <a:lnTo>
                    <a:pt x="112472" y="29369"/>
                  </a:lnTo>
                  <a:lnTo>
                    <a:pt x="112472" y="72806"/>
                  </a:lnTo>
                  <a:cubicBezTo>
                    <a:pt x="110079" y="74909"/>
                    <a:pt x="107251" y="75779"/>
                    <a:pt x="104785" y="75779"/>
                  </a:cubicBezTo>
                  <a:cubicBezTo>
                    <a:pt x="100579" y="75779"/>
                    <a:pt x="97098" y="72661"/>
                    <a:pt x="97098" y="67222"/>
                  </a:cubicBezTo>
                  <a:lnTo>
                    <a:pt x="97098" y="29369"/>
                  </a:lnTo>
                  <a:lnTo>
                    <a:pt x="75924" y="29369"/>
                  </a:lnTo>
                  <a:lnTo>
                    <a:pt x="75924" y="71138"/>
                  </a:lnTo>
                  <a:cubicBezTo>
                    <a:pt x="75997" y="86149"/>
                    <a:pt x="84191" y="93110"/>
                    <a:pt x="96881" y="93110"/>
                  </a:cubicBezTo>
                  <a:moveTo>
                    <a:pt x="33575" y="75707"/>
                  </a:moveTo>
                  <a:cubicBezTo>
                    <a:pt x="26831" y="75707"/>
                    <a:pt x="21247" y="70195"/>
                    <a:pt x="21247" y="60261"/>
                  </a:cubicBezTo>
                  <a:cubicBezTo>
                    <a:pt x="21247" y="50544"/>
                    <a:pt x="26686" y="45105"/>
                    <a:pt x="33430" y="45105"/>
                  </a:cubicBezTo>
                  <a:cubicBezTo>
                    <a:pt x="37418" y="45105"/>
                    <a:pt x="40899" y="46700"/>
                    <a:pt x="43147" y="48368"/>
                  </a:cubicBezTo>
                  <a:lnTo>
                    <a:pt x="43147" y="72588"/>
                  </a:lnTo>
                  <a:cubicBezTo>
                    <a:pt x="40899" y="74256"/>
                    <a:pt x="37563" y="75707"/>
                    <a:pt x="33575" y="75707"/>
                  </a:cubicBezTo>
                  <a:moveTo>
                    <a:pt x="29079" y="93110"/>
                  </a:moveTo>
                  <a:cubicBezTo>
                    <a:pt x="36403" y="93110"/>
                    <a:pt x="41987" y="91370"/>
                    <a:pt x="46990" y="85424"/>
                  </a:cubicBezTo>
                  <a:lnTo>
                    <a:pt x="46990" y="91515"/>
                  </a:lnTo>
                  <a:lnTo>
                    <a:pt x="64249" y="91515"/>
                  </a:lnTo>
                  <a:lnTo>
                    <a:pt x="64249" y="29369"/>
                  </a:lnTo>
                  <a:lnTo>
                    <a:pt x="46990" y="29369"/>
                  </a:lnTo>
                  <a:lnTo>
                    <a:pt x="46990" y="35098"/>
                  </a:lnTo>
                  <a:cubicBezTo>
                    <a:pt x="43147" y="30747"/>
                    <a:pt x="37273" y="27774"/>
                    <a:pt x="29079" y="27774"/>
                  </a:cubicBezTo>
                  <a:cubicBezTo>
                    <a:pt x="12400" y="27774"/>
                    <a:pt x="0" y="41334"/>
                    <a:pt x="0" y="60478"/>
                  </a:cubicBezTo>
                  <a:cubicBezTo>
                    <a:pt x="0" y="83031"/>
                    <a:pt x="14793" y="93110"/>
                    <a:pt x="29079" y="93110"/>
                  </a:cubicBezTo>
                </a:path>
              </a:pathLst>
            </a:custGeom>
            <a:solidFill>
              <a:srgbClr val="EC6500"/>
            </a:solidFill>
            <a:ln w="72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8" name="Forme libre : forme 37">
              <a:extLst>
                <a:ext uri="{FF2B5EF4-FFF2-40B4-BE49-F238E27FC236}">
                  <a16:creationId xmlns:a16="http://schemas.microsoft.com/office/drawing/2014/main" id="{A03D1A40-A942-41D2-BAC8-9244C436A4C8}"/>
                </a:ext>
              </a:extLst>
            </p:cNvPr>
            <p:cNvSpPr/>
            <p:nvPr/>
          </p:nvSpPr>
          <p:spPr>
            <a:xfrm>
              <a:off x="7178263" y="6268763"/>
              <a:ext cx="804924" cy="116025"/>
            </a:xfrm>
            <a:custGeom>
              <a:avLst/>
              <a:gdLst>
                <a:gd name="connsiteX0" fmla="*/ 784982 w 804924"/>
                <a:gd name="connsiteY0" fmla="*/ 90355 h 116025"/>
                <a:gd name="connsiteX1" fmla="*/ 806157 w 804924"/>
                <a:gd name="connsiteY1" fmla="*/ 90355 h 116025"/>
                <a:gd name="connsiteX2" fmla="*/ 806157 w 804924"/>
                <a:gd name="connsiteY2" fmla="*/ 28209 h 116025"/>
                <a:gd name="connsiteX3" fmla="*/ 784982 w 804924"/>
                <a:gd name="connsiteY3" fmla="*/ 28209 h 116025"/>
                <a:gd name="connsiteX4" fmla="*/ 784982 w 804924"/>
                <a:gd name="connsiteY4" fmla="*/ 90355 h 116025"/>
                <a:gd name="connsiteX5" fmla="*/ 795570 w 804924"/>
                <a:gd name="connsiteY5" fmla="*/ 22915 h 116025"/>
                <a:gd name="connsiteX6" fmla="*/ 807027 w 804924"/>
                <a:gd name="connsiteY6" fmla="*/ 11458 h 116025"/>
                <a:gd name="connsiteX7" fmla="*/ 795570 w 804924"/>
                <a:gd name="connsiteY7" fmla="*/ 0 h 116025"/>
                <a:gd name="connsiteX8" fmla="*/ 784112 w 804924"/>
                <a:gd name="connsiteY8" fmla="*/ 11458 h 116025"/>
                <a:gd name="connsiteX9" fmla="*/ 795570 w 804924"/>
                <a:gd name="connsiteY9" fmla="*/ 22915 h 116025"/>
                <a:gd name="connsiteX10" fmla="*/ 741981 w 804924"/>
                <a:gd name="connsiteY10" fmla="*/ 74546 h 116025"/>
                <a:gd name="connsiteX11" fmla="*/ 729290 w 804924"/>
                <a:gd name="connsiteY11" fmla="*/ 58883 h 116025"/>
                <a:gd name="connsiteX12" fmla="*/ 741981 w 804924"/>
                <a:gd name="connsiteY12" fmla="*/ 43945 h 116025"/>
                <a:gd name="connsiteX13" fmla="*/ 754308 w 804924"/>
                <a:gd name="connsiteY13" fmla="*/ 58883 h 116025"/>
                <a:gd name="connsiteX14" fmla="*/ 741981 w 804924"/>
                <a:gd name="connsiteY14" fmla="*/ 74546 h 116025"/>
                <a:gd name="connsiteX15" fmla="*/ 741981 w 804924"/>
                <a:gd name="connsiteY15" fmla="*/ 91950 h 116025"/>
                <a:gd name="connsiteX16" fmla="*/ 775556 w 804924"/>
                <a:gd name="connsiteY16" fmla="*/ 58883 h 116025"/>
                <a:gd name="connsiteX17" fmla="*/ 741981 w 804924"/>
                <a:gd name="connsiteY17" fmla="*/ 26541 h 116025"/>
                <a:gd name="connsiteX18" fmla="*/ 708043 w 804924"/>
                <a:gd name="connsiteY18" fmla="*/ 58883 h 116025"/>
                <a:gd name="connsiteX19" fmla="*/ 741981 w 804924"/>
                <a:gd name="connsiteY19" fmla="*/ 91950 h 116025"/>
                <a:gd name="connsiteX20" fmla="*/ 677442 w 804924"/>
                <a:gd name="connsiteY20" fmla="*/ 90355 h 116025"/>
                <a:gd name="connsiteX21" fmla="*/ 698544 w 804924"/>
                <a:gd name="connsiteY21" fmla="*/ 90355 h 116025"/>
                <a:gd name="connsiteX22" fmla="*/ 698544 w 804924"/>
                <a:gd name="connsiteY22" fmla="*/ 1668 h 116025"/>
                <a:gd name="connsiteX23" fmla="*/ 677442 w 804924"/>
                <a:gd name="connsiteY23" fmla="*/ 1668 h 116025"/>
                <a:gd name="connsiteX24" fmla="*/ 677442 w 804924"/>
                <a:gd name="connsiteY24" fmla="*/ 90355 h 116025"/>
                <a:gd name="connsiteX25" fmla="*/ 634367 w 804924"/>
                <a:gd name="connsiteY25" fmla="*/ 74546 h 116025"/>
                <a:gd name="connsiteX26" fmla="*/ 624795 w 804924"/>
                <a:gd name="connsiteY26" fmla="*/ 71428 h 116025"/>
                <a:gd name="connsiteX27" fmla="*/ 624795 w 804924"/>
                <a:gd name="connsiteY27" fmla="*/ 47208 h 116025"/>
                <a:gd name="connsiteX28" fmla="*/ 634512 w 804924"/>
                <a:gd name="connsiteY28" fmla="*/ 43945 h 116025"/>
                <a:gd name="connsiteX29" fmla="*/ 646695 w 804924"/>
                <a:gd name="connsiteY29" fmla="*/ 59100 h 116025"/>
                <a:gd name="connsiteX30" fmla="*/ 634367 w 804924"/>
                <a:gd name="connsiteY30" fmla="*/ 74546 h 116025"/>
                <a:gd name="connsiteX31" fmla="*/ 603693 w 804924"/>
                <a:gd name="connsiteY31" fmla="*/ 116460 h 116025"/>
                <a:gd name="connsiteX32" fmla="*/ 624868 w 804924"/>
                <a:gd name="connsiteY32" fmla="*/ 116460 h 116025"/>
                <a:gd name="connsiteX33" fmla="*/ 623490 w 804924"/>
                <a:gd name="connsiteY33" fmla="*/ 86584 h 116025"/>
                <a:gd name="connsiteX34" fmla="*/ 638936 w 804924"/>
                <a:gd name="connsiteY34" fmla="*/ 91950 h 116025"/>
                <a:gd name="connsiteX35" fmla="*/ 668015 w 804924"/>
                <a:gd name="connsiteY35" fmla="*/ 59245 h 116025"/>
                <a:gd name="connsiteX36" fmla="*/ 638936 w 804924"/>
                <a:gd name="connsiteY36" fmla="*/ 26541 h 116025"/>
                <a:gd name="connsiteX37" fmla="*/ 621024 w 804924"/>
                <a:gd name="connsiteY37" fmla="*/ 34010 h 116025"/>
                <a:gd name="connsiteX38" fmla="*/ 621024 w 804924"/>
                <a:gd name="connsiteY38" fmla="*/ 28136 h 116025"/>
                <a:gd name="connsiteX39" fmla="*/ 603766 w 804924"/>
                <a:gd name="connsiteY39" fmla="*/ 28136 h 116025"/>
                <a:gd name="connsiteX40" fmla="*/ 603766 w 804924"/>
                <a:gd name="connsiteY40" fmla="*/ 116460 h 116025"/>
                <a:gd name="connsiteX41" fmla="*/ 500358 w 804924"/>
                <a:gd name="connsiteY41" fmla="*/ 90355 h 116025"/>
                <a:gd name="connsiteX42" fmla="*/ 521533 w 804924"/>
                <a:gd name="connsiteY42" fmla="*/ 90355 h 116025"/>
                <a:gd name="connsiteX43" fmla="*/ 521533 w 804924"/>
                <a:gd name="connsiteY43" fmla="*/ 47063 h 116025"/>
                <a:gd name="connsiteX44" fmla="*/ 528857 w 804924"/>
                <a:gd name="connsiteY44" fmla="*/ 43945 h 116025"/>
                <a:gd name="connsiteX45" fmla="*/ 535673 w 804924"/>
                <a:gd name="connsiteY45" fmla="*/ 52429 h 116025"/>
                <a:gd name="connsiteX46" fmla="*/ 535673 w 804924"/>
                <a:gd name="connsiteY46" fmla="*/ 90355 h 116025"/>
                <a:gd name="connsiteX47" fmla="*/ 556848 w 804924"/>
                <a:gd name="connsiteY47" fmla="*/ 90355 h 116025"/>
                <a:gd name="connsiteX48" fmla="*/ 556848 w 804924"/>
                <a:gd name="connsiteY48" fmla="*/ 47063 h 116025"/>
                <a:gd name="connsiteX49" fmla="*/ 564172 w 804924"/>
                <a:gd name="connsiteY49" fmla="*/ 43945 h 116025"/>
                <a:gd name="connsiteX50" fmla="*/ 570916 w 804924"/>
                <a:gd name="connsiteY50" fmla="*/ 52429 h 116025"/>
                <a:gd name="connsiteX51" fmla="*/ 570916 w 804924"/>
                <a:gd name="connsiteY51" fmla="*/ 90355 h 116025"/>
                <a:gd name="connsiteX52" fmla="*/ 592091 w 804924"/>
                <a:gd name="connsiteY52" fmla="*/ 90355 h 116025"/>
                <a:gd name="connsiteX53" fmla="*/ 592091 w 804924"/>
                <a:gd name="connsiteY53" fmla="*/ 48586 h 116025"/>
                <a:gd name="connsiteX54" fmla="*/ 572076 w 804924"/>
                <a:gd name="connsiteY54" fmla="*/ 26541 h 116025"/>
                <a:gd name="connsiteX55" fmla="*/ 553295 w 804924"/>
                <a:gd name="connsiteY55" fmla="*/ 34590 h 116025"/>
                <a:gd name="connsiteX56" fmla="*/ 536979 w 804924"/>
                <a:gd name="connsiteY56" fmla="*/ 26541 h 116025"/>
                <a:gd name="connsiteX57" fmla="*/ 517689 w 804924"/>
                <a:gd name="connsiteY57" fmla="*/ 33865 h 116025"/>
                <a:gd name="connsiteX58" fmla="*/ 517689 w 804924"/>
                <a:gd name="connsiteY58" fmla="*/ 28136 h 116025"/>
                <a:gd name="connsiteX59" fmla="*/ 500431 w 804924"/>
                <a:gd name="connsiteY59" fmla="*/ 28136 h 116025"/>
                <a:gd name="connsiteX60" fmla="*/ 500431 w 804924"/>
                <a:gd name="connsiteY60" fmla="*/ 90355 h 116025"/>
                <a:gd name="connsiteX61" fmla="*/ 451483 w 804924"/>
                <a:gd name="connsiteY61" fmla="*/ 52501 h 116025"/>
                <a:gd name="connsiteX62" fmla="*/ 461562 w 804924"/>
                <a:gd name="connsiteY62" fmla="*/ 41552 h 116025"/>
                <a:gd name="connsiteX63" fmla="*/ 470627 w 804924"/>
                <a:gd name="connsiteY63" fmla="*/ 52501 h 116025"/>
                <a:gd name="connsiteX64" fmla="*/ 451483 w 804924"/>
                <a:gd name="connsiteY64" fmla="*/ 52501 h 116025"/>
                <a:gd name="connsiteX65" fmla="*/ 464536 w 804924"/>
                <a:gd name="connsiteY65" fmla="*/ 91950 h 116025"/>
                <a:gd name="connsiteX66" fmla="*/ 490134 w 804924"/>
                <a:gd name="connsiteY66" fmla="*/ 82378 h 116025"/>
                <a:gd name="connsiteX67" fmla="*/ 480561 w 804924"/>
                <a:gd name="connsiteY67" fmla="*/ 69108 h 116025"/>
                <a:gd name="connsiteX68" fmla="*/ 464536 w 804924"/>
                <a:gd name="connsiteY68" fmla="*/ 75489 h 116025"/>
                <a:gd name="connsiteX69" fmla="*/ 451120 w 804924"/>
                <a:gd name="connsiteY69" fmla="*/ 64394 h 116025"/>
                <a:gd name="connsiteX70" fmla="*/ 490424 w 804924"/>
                <a:gd name="connsiteY70" fmla="*/ 64394 h 116025"/>
                <a:gd name="connsiteX71" fmla="*/ 490931 w 804924"/>
                <a:gd name="connsiteY71" fmla="*/ 55837 h 116025"/>
                <a:gd name="connsiteX72" fmla="*/ 461562 w 804924"/>
                <a:gd name="connsiteY72" fmla="*/ 26613 h 116025"/>
                <a:gd name="connsiteX73" fmla="*/ 429438 w 804924"/>
                <a:gd name="connsiteY73" fmla="*/ 59318 h 116025"/>
                <a:gd name="connsiteX74" fmla="*/ 464536 w 804924"/>
                <a:gd name="connsiteY74" fmla="*/ 91950 h 116025"/>
                <a:gd name="connsiteX75" fmla="*/ 404928 w 804924"/>
                <a:gd name="connsiteY75" fmla="*/ 29804 h 116025"/>
                <a:gd name="connsiteX76" fmla="*/ 420736 w 804924"/>
                <a:gd name="connsiteY76" fmla="*/ 29804 h 116025"/>
                <a:gd name="connsiteX77" fmla="*/ 433644 w 804924"/>
                <a:gd name="connsiteY77" fmla="*/ 1668 h 116025"/>
                <a:gd name="connsiteX78" fmla="*/ 414355 w 804924"/>
                <a:gd name="connsiteY78" fmla="*/ 1668 h 116025"/>
                <a:gd name="connsiteX79" fmla="*/ 404928 w 804924"/>
                <a:gd name="connsiteY79" fmla="*/ 29804 h 116025"/>
                <a:gd name="connsiteX80" fmla="*/ 374979 w 804924"/>
                <a:gd name="connsiteY80" fmla="*/ 90355 h 116025"/>
                <a:gd name="connsiteX81" fmla="*/ 396153 w 804924"/>
                <a:gd name="connsiteY81" fmla="*/ 90355 h 116025"/>
                <a:gd name="connsiteX82" fmla="*/ 396153 w 804924"/>
                <a:gd name="connsiteY82" fmla="*/ 1668 h 116025"/>
                <a:gd name="connsiteX83" fmla="*/ 374979 w 804924"/>
                <a:gd name="connsiteY83" fmla="*/ 1668 h 116025"/>
                <a:gd name="connsiteX84" fmla="*/ 374979 w 804924"/>
                <a:gd name="connsiteY84" fmla="*/ 90355 h 116025"/>
                <a:gd name="connsiteX85" fmla="*/ 296009 w 804924"/>
                <a:gd name="connsiteY85" fmla="*/ 90355 h 116025"/>
                <a:gd name="connsiteX86" fmla="*/ 317184 w 804924"/>
                <a:gd name="connsiteY86" fmla="*/ 90355 h 116025"/>
                <a:gd name="connsiteX87" fmla="*/ 317184 w 804924"/>
                <a:gd name="connsiteY87" fmla="*/ 51051 h 116025"/>
                <a:gd name="connsiteX88" fmla="*/ 330599 w 804924"/>
                <a:gd name="connsiteY88" fmla="*/ 46193 h 116025"/>
                <a:gd name="connsiteX89" fmla="*/ 337053 w 804924"/>
                <a:gd name="connsiteY89" fmla="*/ 46700 h 116025"/>
                <a:gd name="connsiteX90" fmla="*/ 337053 w 804924"/>
                <a:gd name="connsiteY90" fmla="*/ 26541 h 116025"/>
                <a:gd name="connsiteX91" fmla="*/ 335168 w 804924"/>
                <a:gd name="connsiteY91" fmla="*/ 26541 h 116025"/>
                <a:gd name="connsiteX92" fmla="*/ 314501 w 804924"/>
                <a:gd name="connsiteY92" fmla="*/ 37998 h 116025"/>
                <a:gd name="connsiteX93" fmla="*/ 314501 w 804924"/>
                <a:gd name="connsiteY93" fmla="*/ 28209 h 116025"/>
                <a:gd name="connsiteX94" fmla="*/ 296009 w 804924"/>
                <a:gd name="connsiteY94" fmla="*/ 28209 h 116025"/>
                <a:gd name="connsiteX95" fmla="*/ 296009 w 804924"/>
                <a:gd name="connsiteY95" fmla="*/ 90355 h 116025"/>
                <a:gd name="connsiteX96" fmla="*/ 262434 w 804924"/>
                <a:gd name="connsiteY96" fmla="*/ 90355 h 116025"/>
                <a:gd name="connsiteX97" fmla="*/ 283536 w 804924"/>
                <a:gd name="connsiteY97" fmla="*/ 90355 h 116025"/>
                <a:gd name="connsiteX98" fmla="*/ 283536 w 804924"/>
                <a:gd name="connsiteY98" fmla="*/ 28209 h 116025"/>
                <a:gd name="connsiteX99" fmla="*/ 262434 w 804924"/>
                <a:gd name="connsiteY99" fmla="*/ 28209 h 116025"/>
                <a:gd name="connsiteX100" fmla="*/ 262434 w 804924"/>
                <a:gd name="connsiteY100" fmla="*/ 90355 h 116025"/>
                <a:gd name="connsiteX101" fmla="*/ 273022 w 804924"/>
                <a:gd name="connsiteY101" fmla="*/ 22915 h 116025"/>
                <a:gd name="connsiteX102" fmla="*/ 284479 w 804924"/>
                <a:gd name="connsiteY102" fmla="*/ 11458 h 116025"/>
                <a:gd name="connsiteX103" fmla="*/ 273022 w 804924"/>
                <a:gd name="connsiteY103" fmla="*/ 0 h 116025"/>
                <a:gd name="connsiteX104" fmla="*/ 261564 w 804924"/>
                <a:gd name="connsiteY104" fmla="*/ 11458 h 116025"/>
                <a:gd name="connsiteX105" fmla="*/ 273022 w 804924"/>
                <a:gd name="connsiteY105" fmla="*/ 22915 h 116025"/>
                <a:gd name="connsiteX106" fmla="*/ 214574 w 804924"/>
                <a:gd name="connsiteY106" fmla="*/ 90355 h 116025"/>
                <a:gd name="connsiteX107" fmla="*/ 235749 w 804924"/>
                <a:gd name="connsiteY107" fmla="*/ 90355 h 116025"/>
                <a:gd name="connsiteX108" fmla="*/ 235749 w 804924"/>
                <a:gd name="connsiteY108" fmla="*/ 51051 h 116025"/>
                <a:gd name="connsiteX109" fmla="*/ 249164 w 804924"/>
                <a:gd name="connsiteY109" fmla="*/ 46193 h 116025"/>
                <a:gd name="connsiteX110" fmla="*/ 255618 w 804924"/>
                <a:gd name="connsiteY110" fmla="*/ 46700 h 116025"/>
                <a:gd name="connsiteX111" fmla="*/ 255618 w 804924"/>
                <a:gd name="connsiteY111" fmla="*/ 26541 h 116025"/>
                <a:gd name="connsiteX112" fmla="*/ 253732 w 804924"/>
                <a:gd name="connsiteY112" fmla="*/ 26541 h 116025"/>
                <a:gd name="connsiteX113" fmla="*/ 233065 w 804924"/>
                <a:gd name="connsiteY113" fmla="*/ 37998 h 116025"/>
                <a:gd name="connsiteX114" fmla="*/ 233065 w 804924"/>
                <a:gd name="connsiteY114" fmla="*/ 28209 h 116025"/>
                <a:gd name="connsiteX115" fmla="*/ 214501 w 804924"/>
                <a:gd name="connsiteY115" fmla="*/ 28209 h 116025"/>
                <a:gd name="connsiteX116" fmla="*/ 214501 w 804924"/>
                <a:gd name="connsiteY116" fmla="*/ 90355 h 116025"/>
                <a:gd name="connsiteX117" fmla="*/ 161565 w 804924"/>
                <a:gd name="connsiteY117" fmla="*/ 90355 h 116025"/>
                <a:gd name="connsiteX118" fmla="*/ 188033 w 804924"/>
                <a:gd name="connsiteY118" fmla="*/ 90355 h 116025"/>
                <a:gd name="connsiteX119" fmla="*/ 209570 w 804924"/>
                <a:gd name="connsiteY119" fmla="*/ 28209 h 116025"/>
                <a:gd name="connsiteX120" fmla="*/ 186655 w 804924"/>
                <a:gd name="connsiteY120" fmla="*/ 28209 h 116025"/>
                <a:gd name="connsiteX121" fmla="*/ 175198 w 804924"/>
                <a:gd name="connsiteY121" fmla="*/ 75562 h 116025"/>
                <a:gd name="connsiteX122" fmla="*/ 163740 w 804924"/>
                <a:gd name="connsiteY122" fmla="*/ 28209 h 116025"/>
                <a:gd name="connsiteX123" fmla="*/ 140100 w 804924"/>
                <a:gd name="connsiteY123" fmla="*/ 28209 h 116025"/>
                <a:gd name="connsiteX124" fmla="*/ 161565 w 804924"/>
                <a:gd name="connsiteY124" fmla="*/ 90355 h 116025"/>
                <a:gd name="connsiteX125" fmla="*/ 97171 w 804924"/>
                <a:gd name="connsiteY125" fmla="*/ 91950 h 116025"/>
                <a:gd name="connsiteX126" fmla="*/ 116678 w 804924"/>
                <a:gd name="connsiteY126" fmla="*/ 84336 h 116025"/>
                <a:gd name="connsiteX127" fmla="*/ 116678 w 804924"/>
                <a:gd name="connsiteY127" fmla="*/ 90282 h 116025"/>
                <a:gd name="connsiteX128" fmla="*/ 133937 w 804924"/>
                <a:gd name="connsiteY128" fmla="*/ 90282 h 116025"/>
                <a:gd name="connsiteX129" fmla="*/ 133937 w 804924"/>
                <a:gd name="connsiteY129" fmla="*/ 28136 h 116025"/>
                <a:gd name="connsiteX130" fmla="*/ 112762 w 804924"/>
                <a:gd name="connsiteY130" fmla="*/ 28136 h 116025"/>
                <a:gd name="connsiteX131" fmla="*/ 112762 w 804924"/>
                <a:gd name="connsiteY131" fmla="*/ 71501 h 116025"/>
                <a:gd name="connsiteX132" fmla="*/ 105075 w 804924"/>
                <a:gd name="connsiteY132" fmla="*/ 74474 h 116025"/>
                <a:gd name="connsiteX133" fmla="*/ 97389 w 804924"/>
                <a:gd name="connsiteY133" fmla="*/ 65917 h 116025"/>
                <a:gd name="connsiteX134" fmla="*/ 97389 w 804924"/>
                <a:gd name="connsiteY134" fmla="*/ 28136 h 116025"/>
                <a:gd name="connsiteX135" fmla="*/ 76286 w 804924"/>
                <a:gd name="connsiteY135" fmla="*/ 28136 h 116025"/>
                <a:gd name="connsiteX136" fmla="*/ 76286 w 804924"/>
                <a:gd name="connsiteY136" fmla="*/ 69905 h 116025"/>
                <a:gd name="connsiteX137" fmla="*/ 97171 w 804924"/>
                <a:gd name="connsiteY137" fmla="*/ 91950 h 116025"/>
                <a:gd name="connsiteX138" fmla="*/ 33937 w 804924"/>
                <a:gd name="connsiteY138" fmla="*/ 74546 h 116025"/>
                <a:gd name="connsiteX139" fmla="*/ 21247 w 804924"/>
                <a:gd name="connsiteY139" fmla="*/ 58883 h 116025"/>
                <a:gd name="connsiteX140" fmla="*/ 33937 w 804924"/>
                <a:gd name="connsiteY140" fmla="*/ 43945 h 116025"/>
                <a:gd name="connsiteX141" fmla="*/ 46265 w 804924"/>
                <a:gd name="connsiteY141" fmla="*/ 58883 h 116025"/>
                <a:gd name="connsiteX142" fmla="*/ 33937 w 804924"/>
                <a:gd name="connsiteY142" fmla="*/ 74546 h 116025"/>
                <a:gd name="connsiteX143" fmla="*/ 33937 w 804924"/>
                <a:gd name="connsiteY143" fmla="*/ 91950 h 116025"/>
                <a:gd name="connsiteX144" fmla="*/ 67512 w 804924"/>
                <a:gd name="connsiteY144" fmla="*/ 58883 h 116025"/>
                <a:gd name="connsiteX145" fmla="*/ 33937 w 804924"/>
                <a:gd name="connsiteY145" fmla="*/ 26541 h 116025"/>
                <a:gd name="connsiteX146" fmla="*/ 0 w 804924"/>
                <a:gd name="connsiteY146" fmla="*/ 58883 h 116025"/>
                <a:gd name="connsiteX147" fmla="*/ 33937 w 804924"/>
                <a:gd name="connsiteY147" fmla="*/ 91950 h 116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804924" h="116025">
                  <a:moveTo>
                    <a:pt x="784982" y="90355"/>
                  </a:moveTo>
                  <a:lnTo>
                    <a:pt x="806157" y="90355"/>
                  </a:lnTo>
                  <a:lnTo>
                    <a:pt x="806157" y="28209"/>
                  </a:lnTo>
                  <a:lnTo>
                    <a:pt x="784982" y="28209"/>
                  </a:lnTo>
                  <a:lnTo>
                    <a:pt x="784982" y="90355"/>
                  </a:lnTo>
                  <a:close/>
                  <a:moveTo>
                    <a:pt x="795570" y="22915"/>
                  </a:moveTo>
                  <a:cubicBezTo>
                    <a:pt x="802024" y="22915"/>
                    <a:pt x="807027" y="17911"/>
                    <a:pt x="807027" y="11458"/>
                  </a:cubicBezTo>
                  <a:cubicBezTo>
                    <a:pt x="807027" y="5004"/>
                    <a:pt x="802024" y="0"/>
                    <a:pt x="795570" y="0"/>
                  </a:cubicBezTo>
                  <a:cubicBezTo>
                    <a:pt x="789116" y="0"/>
                    <a:pt x="784112" y="5004"/>
                    <a:pt x="784112" y="11458"/>
                  </a:cubicBezTo>
                  <a:cubicBezTo>
                    <a:pt x="784112" y="17911"/>
                    <a:pt x="789116" y="22915"/>
                    <a:pt x="795570" y="22915"/>
                  </a:cubicBezTo>
                  <a:moveTo>
                    <a:pt x="741981" y="74546"/>
                  </a:moveTo>
                  <a:cubicBezTo>
                    <a:pt x="735672" y="74546"/>
                    <a:pt x="729290" y="69035"/>
                    <a:pt x="729290" y="58883"/>
                  </a:cubicBezTo>
                  <a:cubicBezTo>
                    <a:pt x="729290" y="48731"/>
                    <a:pt x="735672" y="43945"/>
                    <a:pt x="741981" y="43945"/>
                  </a:cubicBezTo>
                  <a:cubicBezTo>
                    <a:pt x="748942" y="43945"/>
                    <a:pt x="754308" y="48658"/>
                    <a:pt x="754308" y="58883"/>
                  </a:cubicBezTo>
                  <a:cubicBezTo>
                    <a:pt x="754308" y="69108"/>
                    <a:pt x="748942" y="74546"/>
                    <a:pt x="741981" y="74546"/>
                  </a:cubicBezTo>
                  <a:moveTo>
                    <a:pt x="741981" y="91950"/>
                  </a:moveTo>
                  <a:cubicBezTo>
                    <a:pt x="761850" y="91950"/>
                    <a:pt x="775556" y="79622"/>
                    <a:pt x="775556" y="58883"/>
                  </a:cubicBezTo>
                  <a:cubicBezTo>
                    <a:pt x="775556" y="38651"/>
                    <a:pt x="761850" y="26541"/>
                    <a:pt x="741981" y="26541"/>
                  </a:cubicBezTo>
                  <a:cubicBezTo>
                    <a:pt x="722329" y="26541"/>
                    <a:pt x="708043" y="38578"/>
                    <a:pt x="708043" y="58883"/>
                  </a:cubicBezTo>
                  <a:cubicBezTo>
                    <a:pt x="708043" y="79622"/>
                    <a:pt x="722329" y="91950"/>
                    <a:pt x="741981" y="91950"/>
                  </a:cubicBezTo>
                  <a:moveTo>
                    <a:pt x="677442" y="90355"/>
                  </a:moveTo>
                  <a:lnTo>
                    <a:pt x="698544" y="90355"/>
                  </a:lnTo>
                  <a:lnTo>
                    <a:pt x="698544" y="1668"/>
                  </a:lnTo>
                  <a:lnTo>
                    <a:pt x="677442" y="1668"/>
                  </a:lnTo>
                  <a:lnTo>
                    <a:pt x="677442" y="90355"/>
                  </a:lnTo>
                  <a:close/>
                  <a:moveTo>
                    <a:pt x="634367" y="74546"/>
                  </a:moveTo>
                  <a:cubicBezTo>
                    <a:pt x="630379" y="74546"/>
                    <a:pt x="627043" y="73023"/>
                    <a:pt x="624795" y="71428"/>
                  </a:cubicBezTo>
                  <a:lnTo>
                    <a:pt x="624795" y="47208"/>
                  </a:lnTo>
                  <a:cubicBezTo>
                    <a:pt x="627043" y="45612"/>
                    <a:pt x="630524" y="43945"/>
                    <a:pt x="634512" y="43945"/>
                  </a:cubicBezTo>
                  <a:cubicBezTo>
                    <a:pt x="641256" y="43945"/>
                    <a:pt x="646695" y="49383"/>
                    <a:pt x="646695" y="59100"/>
                  </a:cubicBezTo>
                  <a:cubicBezTo>
                    <a:pt x="646695" y="69035"/>
                    <a:pt x="641111" y="74546"/>
                    <a:pt x="634367" y="74546"/>
                  </a:cubicBezTo>
                  <a:moveTo>
                    <a:pt x="603693" y="116460"/>
                  </a:moveTo>
                  <a:lnTo>
                    <a:pt x="624868" y="116460"/>
                  </a:lnTo>
                  <a:lnTo>
                    <a:pt x="623490" y="86584"/>
                  </a:lnTo>
                  <a:cubicBezTo>
                    <a:pt x="627333" y="90282"/>
                    <a:pt x="632047" y="91950"/>
                    <a:pt x="638936" y="91950"/>
                  </a:cubicBezTo>
                  <a:cubicBezTo>
                    <a:pt x="653221" y="91950"/>
                    <a:pt x="668015" y="81870"/>
                    <a:pt x="668015" y="59245"/>
                  </a:cubicBezTo>
                  <a:cubicBezTo>
                    <a:pt x="668015" y="40101"/>
                    <a:pt x="655615" y="26541"/>
                    <a:pt x="638936" y="26541"/>
                  </a:cubicBezTo>
                  <a:cubicBezTo>
                    <a:pt x="629871" y="26541"/>
                    <a:pt x="624868" y="29659"/>
                    <a:pt x="621024" y="34010"/>
                  </a:cubicBezTo>
                  <a:lnTo>
                    <a:pt x="621024" y="28136"/>
                  </a:lnTo>
                  <a:lnTo>
                    <a:pt x="603766" y="28136"/>
                  </a:lnTo>
                  <a:lnTo>
                    <a:pt x="603766" y="116460"/>
                  </a:lnTo>
                  <a:close/>
                  <a:moveTo>
                    <a:pt x="500358" y="90355"/>
                  </a:moveTo>
                  <a:lnTo>
                    <a:pt x="521533" y="90355"/>
                  </a:lnTo>
                  <a:lnTo>
                    <a:pt x="521533" y="47063"/>
                  </a:lnTo>
                  <a:cubicBezTo>
                    <a:pt x="523999" y="44960"/>
                    <a:pt x="526609" y="43945"/>
                    <a:pt x="528857" y="43945"/>
                  </a:cubicBezTo>
                  <a:cubicBezTo>
                    <a:pt x="533063" y="43945"/>
                    <a:pt x="535673" y="46410"/>
                    <a:pt x="535673" y="52429"/>
                  </a:cubicBezTo>
                  <a:lnTo>
                    <a:pt x="535673" y="90355"/>
                  </a:lnTo>
                  <a:lnTo>
                    <a:pt x="556848" y="90355"/>
                  </a:lnTo>
                  <a:lnTo>
                    <a:pt x="556848" y="47063"/>
                  </a:lnTo>
                  <a:cubicBezTo>
                    <a:pt x="559676" y="44960"/>
                    <a:pt x="561707" y="43945"/>
                    <a:pt x="564172" y="43945"/>
                  </a:cubicBezTo>
                  <a:cubicBezTo>
                    <a:pt x="568306" y="43945"/>
                    <a:pt x="570916" y="46193"/>
                    <a:pt x="570916" y="52429"/>
                  </a:cubicBezTo>
                  <a:lnTo>
                    <a:pt x="570916" y="90355"/>
                  </a:lnTo>
                  <a:lnTo>
                    <a:pt x="592091" y="90355"/>
                  </a:lnTo>
                  <a:lnTo>
                    <a:pt x="592091" y="48586"/>
                  </a:lnTo>
                  <a:cubicBezTo>
                    <a:pt x="592091" y="33502"/>
                    <a:pt x="583751" y="26541"/>
                    <a:pt x="572076" y="26541"/>
                  </a:cubicBezTo>
                  <a:cubicBezTo>
                    <a:pt x="563882" y="26541"/>
                    <a:pt x="558008" y="29877"/>
                    <a:pt x="553295" y="34590"/>
                  </a:cubicBezTo>
                  <a:cubicBezTo>
                    <a:pt x="550467" y="30022"/>
                    <a:pt x="545100" y="26541"/>
                    <a:pt x="536979" y="26541"/>
                  </a:cubicBezTo>
                  <a:cubicBezTo>
                    <a:pt x="529002" y="26541"/>
                    <a:pt x="522186" y="29441"/>
                    <a:pt x="517689" y="33865"/>
                  </a:cubicBezTo>
                  <a:lnTo>
                    <a:pt x="517689" y="28136"/>
                  </a:lnTo>
                  <a:lnTo>
                    <a:pt x="500431" y="28136"/>
                  </a:lnTo>
                  <a:lnTo>
                    <a:pt x="500431" y="90355"/>
                  </a:lnTo>
                  <a:close/>
                  <a:moveTo>
                    <a:pt x="451483" y="52501"/>
                  </a:moveTo>
                  <a:cubicBezTo>
                    <a:pt x="451845" y="47063"/>
                    <a:pt x="455471" y="41552"/>
                    <a:pt x="461562" y="41552"/>
                  </a:cubicBezTo>
                  <a:cubicBezTo>
                    <a:pt x="467654" y="41552"/>
                    <a:pt x="470627" y="47135"/>
                    <a:pt x="470627" y="52501"/>
                  </a:cubicBezTo>
                  <a:lnTo>
                    <a:pt x="451483" y="52501"/>
                  </a:lnTo>
                  <a:close/>
                  <a:moveTo>
                    <a:pt x="464536" y="91950"/>
                  </a:moveTo>
                  <a:cubicBezTo>
                    <a:pt x="476356" y="91950"/>
                    <a:pt x="483680" y="88252"/>
                    <a:pt x="490134" y="82378"/>
                  </a:cubicBezTo>
                  <a:lnTo>
                    <a:pt x="480561" y="69108"/>
                  </a:lnTo>
                  <a:cubicBezTo>
                    <a:pt x="476356" y="72588"/>
                    <a:pt x="471570" y="75489"/>
                    <a:pt x="464536" y="75489"/>
                  </a:cubicBezTo>
                  <a:cubicBezTo>
                    <a:pt x="457211" y="75489"/>
                    <a:pt x="451845" y="71646"/>
                    <a:pt x="451120" y="64394"/>
                  </a:cubicBezTo>
                  <a:lnTo>
                    <a:pt x="490424" y="64394"/>
                  </a:lnTo>
                  <a:cubicBezTo>
                    <a:pt x="490786" y="61783"/>
                    <a:pt x="490931" y="60261"/>
                    <a:pt x="490931" y="55837"/>
                  </a:cubicBezTo>
                  <a:cubicBezTo>
                    <a:pt x="490931" y="39159"/>
                    <a:pt x="480199" y="26613"/>
                    <a:pt x="461562" y="26613"/>
                  </a:cubicBezTo>
                  <a:cubicBezTo>
                    <a:pt x="443143" y="26613"/>
                    <a:pt x="429438" y="39521"/>
                    <a:pt x="429438" y="59318"/>
                  </a:cubicBezTo>
                  <a:cubicBezTo>
                    <a:pt x="429438" y="78897"/>
                    <a:pt x="442853" y="91950"/>
                    <a:pt x="464536" y="91950"/>
                  </a:cubicBezTo>
                  <a:moveTo>
                    <a:pt x="404928" y="29804"/>
                  </a:moveTo>
                  <a:lnTo>
                    <a:pt x="420736" y="29804"/>
                  </a:lnTo>
                  <a:cubicBezTo>
                    <a:pt x="425087" y="20449"/>
                    <a:pt x="429293" y="11022"/>
                    <a:pt x="433644" y="1668"/>
                  </a:cubicBezTo>
                  <a:lnTo>
                    <a:pt x="414355" y="1668"/>
                  </a:lnTo>
                  <a:lnTo>
                    <a:pt x="404928" y="29804"/>
                  </a:lnTo>
                  <a:close/>
                  <a:moveTo>
                    <a:pt x="374979" y="90355"/>
                  </a:moveTo>
                  <a:lnTo>
                    <a:pt x="396153" y="90355"/>
                  </a:lnTo>
                  <a:lnTo>
                    <a:pt x="396153" y="1668"/>
                  </a:lnTo>
                  <a:lnTo>
                    <a:pt x="374979" y="1668"/>
                  </a:lnTo>
                  <a:lnTo>
                    <a:pt x="374979" y="90355"/>
                  </a:lnTo>
                  <a:close/>
                  <a:moveTo>
                    <a:pt x="296009" y="90355"/>
                  </a:moveTo>
                  <a:lnTo>
                    <a:pt x="317184" y="90355"/>
                  </a:lnTo>
                  <a:lnTo>
                    <a:pt x="317184" y="51051"/>
                  </a:lnTo>
                  <a:cubicBezTo>
                    <a:pt x="320012" y="47570"/>
                    <a:pt x="325015" y="46193"/>
                    <a:pt x="330599" y="46193"/>
                  </a:cubicBezTo>
                  <a:cubicBezTo>
                    <a:pt x="332702" y="46193"/>
                    <a:pt x="334805" y="46338"/>
                    <a:pt x="337053" y="46700"/>
                  </a:cubicBezTo>
                  <a:lnTo>
                    <a:pt x="337053" y="26541"/>
                  </a:lnTo>
                  <a:lnTo>
                    <a:pt x="335168" y="26541"/>
                  </a:lnTo>
                  <a:cubicBezTo>
                    <a:pt x="325958" y="26541"/>
                    <a:pt x="318779" y="30022"/>
                    <a:pt x="314501" y="37998"/>
                  </a:cubicBezTo>
                  <a:lnTo>
                    <a:pt x="314501" y="28209"/>
                  </a:lnTo>
                  <a:lnTo>
                    <a:pt x="296009" y="28209"/>
                  </a:lnTo>
                  <a:lnTo>
                    <a:pt x="296009" y="90355"/>
                  </a:lnTo>
                  <a:close/>
                  <a:moveTo>
                    <a:pt x="262434" y="90355"/>
                  </a:moveTo>
                  <a:lnTo>
                    <a:pt x="283536" y="90355"/>
                  </a:lnTo>
                  <a:lnTo>
                    <a:pt x="283536" y="28209"/>
                  </a:lnTo>
                  <a:lnTo>
                    <a:pt x="262434" y="28209"/>
                  </a:lnTo>
                  <a:lnTo>
                    <a:pt x="262434" y="90355"/>
                  </a:lnTo>
                  <a:close/>
                  <a:moveTo>
                    <a:pt x="273022" y="22915"/>
                  </a:moveTo>
                  <a:cubicBezTo>
                    <a:pt x="279476" y="22915"/>
                    <a:pt x="284479" y="17911"/>
                    <a:pt x="284479" y="11458"/>
                  </a:cubicBezTo>
                  <a:cubicBezTo>
                    <a:pt x="284479" y="5004"/>
                    <a:pt x="279476" y="0"/>
                    <a:pt x="273022" y="0"/>
                  </a:cubicBezTo>
                  <a:cubicBezTo>
                    <a:pt x="266568" y="0"/>
                    <a:pt x="261564" y="5004"/>
                    <a:pt x="261564" y="11458"/>
                  </a:cubicBezTo>
                  <a:cubicBezTo>
                    <a:pt x="261564" y="17911"/>
                    <a:pt x="266495" y="22915"/>
                    <a:pt x="273022" y="22915"/>
                  </a:cubicBezTo>
                  <a:moveTo>
                    <a:pt x="214574" y="90355"/>
                  </a:moveTo>
                  <a:lnTo>
                    <a:pt x="235749" y="90355"/>
                  </a:lnTo>
                  <a:lnTo>
                    <a:pt x="235749" y="51051"/>
                  </a:lnTo>
                  <a:cubicBezTo>
                    <a:pt x="238577" y="47570"/>
                    <a:pt x="243580" y="46193"/>
                    <a:pt x="249164" y="46193"/>
                  </a:cubicBezTo>
                  <a:cubicBezTo>
                    <a:pt x="251267" y="46193"/>
                    <a:pt x="253370" y="46338"/>
                    <a:pt x="255618" y="46700"/>
                  </a:cubicBezTo>
                  <a:lnTo>
                    <a:pt x="255618" y="26541"/>
                  </a:lnTo>
                  <a:lnTo>
                    <a:pt x="253732" y="26541"/>
                  </a:lnTo>
                  <a:cubicBezTo>
                    <a:pt x="244523" y="26541"/>
                    <a:pt x="237344" y="30022"/>
                    <a:pt x="233065" y="37998"/>
                  </a:cubicBezTo>
                  <a:lnTo>
                    <a:pt x="233065" y="28209"/>
                  </a:lnTo>
                  <a:lnTo>
                    <a:pt x="214501" y="28209"/>
                  </a:lnTo>
                  <a:lnTo>
                    <a:pt x="214501" y="90355"/>
                  </a:lnTo>
                  <a:close/>
                  <a:moveTo>
                    <a:pt x="161565" y="90355"/>
                  </a:moveTo>
                  <a:lnTo>
                    <a:pt x="188033" y="90355"/>
                  </a:lnTo>
                  <a:lnTo>
                    <a:pt x="209570" y="28209"/>
                  </a:lnTo>
                  <a:lnTo>
                    <a:pt x="186655" y="28209"/>
                  </a:lnTo>
                  <a:lnTo>
                    <a:pt x="175198" y="75562"/>
                  </a:lnTo>
                  <a:lnTo>
                    <a:pt x="163740" y="28209"/>
                  </a:lnTo>
                  <a:lnTo>
                    <a:pt x="140100" y="28209"/>
                  </a:lnTo>
                  <a:lnTo>
                    <a:pt x="161565" y="90355"/>
                  </a:lnTo>
                  <a:close/>
                  <a:moveTo>
                    <a:pt x="97171" y="91950"/>
                  </a:moveTo>
                  <a:cubicBezTo>
                    <a:pt x="106526" y="91950"/>
                    <a:pt x="112689" y="88614"/>
                    <a:pt x="116678" y="84336"/>
                  </a:cubicBezTo>
                  <a:lnTo>
                    <a:pt x="116678" y="90282"/>
                  </a:lnTo>
                  <a:lnTo>
                    <a:pt x="133937" y="90282"/>
                  </a:lnTo>
                  <a:lnTo>
                    <a:pt x="133937" y="28136"/>
                  </a:lnTo>
                  <a:lnTo>
                    <a:pt x="112762" y="28136"/>
                  </a:lnTo>
                  <a:lnTo>
                    <a:pt x="112762" y="71501"/>
                  </a:lnTo>
                  <a:cubicBezTo>
                    <a:pt x="110369" y="73604"/>
                    <a:pt x="107541" y="74474"/>
                    <a:pt x="105075" y="74474"/>
                  </a:cubicBezTo>
                  <a:cubicBezTo>
                    <a:pt x="100869" y="74474"/>
                    <a:pt x="97389" y="71356"/>
                    <a:pt x="97389" y="65917"/>
                  </a:cubicBezTo>
                  <a:lnTo>
                    <a:pt x="97389" y="28136"/>
                  </a:lnTo>
                  <a:lnTo>
                    <a:pt x="76286" y="28136"/>
                  </a:lnTo>
                  <a:lnTo>
                    <a:pt x="76286" y="69905"/>
                  </a:lnTo>
                  <a:cubicBezTo>
                    <a:pt x="76214" y="84989"/>
                    <a:pt x="84481" y="91950"/>
                    <a:pt x="97171" y="91950"/>
                  </a:cubicBezTo>
                  <a:moveTo>
                    <a:pt x="33937" y="74546"/>
                  </a:moveTo>
                  <a:cubicBezTo>
                    <a:pt x="27556" y="74546"/>
                    <a:pt x="21247" y="69035"/>
                    <a:pt x="21247" y="58883"/>
                  </a:cubicBezTo>
                  <a:cubicBezTo>
                    <a:pt x="21247" y="48731"/>
                    <a:pt x="27556" y="43945"/>
                    <a:pt x="33937" y="43945"/>
                  </a:cubicBezTo>
                  <a:cubicBezTo>
                    <a:pt x="40899" y="43945"/>
                    <a:pt x="46265" y="48658"/>
                    <a:pt x="46265" y="58883"/>
                  </a:cubicBezTo>
                  <a:cubicBezTo>
                    <a:pt x="46265" y="69108"/>
                    <a:pt x="40899" y="74546"/>
                    <a:pt x="33937" y="74546"/>
                  </a:cubicBezTo>
                  <a:moveTo>
                    <a:pt x="33937" y="91950"/>
                  </a:moveTo>
                  <a:cubicBezTo>
                    <a:pt x="53807" y="91950"/>
                    <a:pt x="67512" y="79622"/>
                    <a:pt x="67512" y="58883"/>
                  </a:cubicBezTo>
                  <a:cubicBezTo>
                    <a:pt x="67512" y="38651"/>
                    <a:pt x="53807" y="26541"/>
                    <a:pt x="33937" y="26541"/>
                  </a:cubicBezTo>
                  <a:cubicBezTo>
                    <a:pt x="14286" y="26541"/>
                    <a:pt x="0" y="38578"/>
                    <a:pt x="0" y="58883"/>
                  </a:cubicBezTo>
                  <a:cubicBezTo>
                    <a:pt x="0" y="79622"/>
                    <a:pt x="14286" y="91950"/>
                    <a:pt x="33937" y="91950"/>
                  </a:cubicBezTo>
                </a:path>
              </a:pathLst>
            </a:custGeom>
            <a:solidFill>
              <a:srgbClr val="EC6500"/>
            </a:solidFill>
            <a:ln w="72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39" name="Forme libre : forme 38">
              <a:extLst>
                <a:ext uri="{FF2B5EF4-FFF2-40B4-BE49-F238E27FC236}">
                  <a16:creationId xmlns:a16="http://schemas.microsoft.com/office/drawing/2014/main" id="{4F5EA99E-74EB-487E-AD28-79DEAC6CE739}"/>
                </a:ext>
              </a:extLst>
            </p:cNvPr>
            <p:cNvSpPr/>
            <p:nvPr/>
          </p:nvSpPr>
          <p:spPr>
            <a:xfrm>
              <a:off x="5439063" y="6252156"/>
              <a:ext cx="195792" cy="224799"/>
            </a:xfrm>
            <a:custGeom>
              <a:avLst/>
              <a:gdLst>
                <a:gd name="connsiteX0" fmla="*/ 100127 w 195792"/>
                <a:gd name="connsiteY0" fmla="*/ 138868 h 224799"/>
                <a:gd name="connsiteX1" fmla="*/ 105204 w 195792"/>
                <a:gd name="connsiteY1" fmla="*/ 153807 h 224799"/>
                <a:gd name="connsiteX2" fmla="*/ 197008 w 195792"/>
                <a:gd name="connsiteY2" fmla="*/ 227918 h 224799"/>
                <a:gd name="connsiteX3" fmla="*/ 75327 w 195792"/>
                <a:gd name="connsiteY3" fmla="*/ 178825 h 224799"/>
                <a:gd name="connsiteX4" fmla="*/ 67495 w 195792"/>
                <a:gd name="connsiteY4" fmla="*/ 132559 h 224799"/>
                <a:gd name="connsiteX5" fmla="*/ 56690 w 195792"/>
                <a:gd name="connsiteY5" fmla="*/ 127773 h 224799"/>
                <a:gd name="connsiteX6" fmla="*/ 273 w 195792"/>
                <a:gd name="connsiteY6" fmla="*/ 2103 h 224799"/>
                <a:gd name="connsiteX7" fmla="*/ 42405 w 195792"/>
                <a:gd name="connsiteY7" fmla="*/ 67658 h 224799"/>
                <a:gd name="connsiteX8" fmla="*/ 77503 w 195792"/>
                <a:gd name="connsiteY8" fmla="*/ 96809 h 224799"/>
                <a:gd name="connsiteX9" fmla="*/ 102448 w 195792"/>
                <a:gd name="connsiteY9" fmla="*/ 53155 h 224799"/>
                <a:gd name="connsiteX10" fmla="*/ 95414 w 195792"/>
                <a:gd name="connsiteY10" fmla="*/ 105293 h 224799"/>
                <a:gd name="connsiteX11" fmla="*/ 187146 w 195792"/>
                <a:gd name="connsiteY11" fmla="*/ 108774 h 224799"/>
                <a:gd name="connsiteX12" fmla="*/ 187219 w 195792"/>
                <a:gd name="connsiteY12" fmla="*/ 108774 h 224799"/>
                <a:gd name="connsiteX13" fmla="*/ 100127 w 195792"/>
                <a:gd name="connsiteY13" fmla="*/ 138868 h 224799"/>
                <a:gd name="connsiteX14" fmla="*/ 137618 w 195792"/>
                <a:gd name="connsiteY14" fmla="*/ 18855 h 224799"/>
                <a:gd name="connsiteX15" fmla="*/ 118764 w 195792"/>
                <a:gd name="connsiteY15" fmla="*/ 37781 h 224799"/>
                <a:gd name="connsiteX16" fmla="*/ 99837 w 195792"/>
                <a:gd name="connsiteY16" fmla="*/ 18855 h 224799"/>
                <a:gd name="connsiteX17" fmla="*/ 118764 w 195792"/>
                <a:gd name="connsiteY17" fmla="*/ 0 h 224799"/>
                <a:gd name="connsiteX18" fmla="*/ 137618 w 195792"/>
                <a:gd name="connsiteY18" fmla="*/ 18855 h 224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5792" h="224799">
                  <a:moveTo>
                    <a:pt x="100127" y="138868"/>
                  </a:moveTo>
                  <a:cubicBezTo>
                    <a:pt x="101505" y="143872"/>
                    <a:pt x="103101" y="148875"/>
                    <a:pt x="105204" y="153807"/>
                  </a:cubicBezTo>
                  <a:cubicBezTo>
                    <a:pt x="119272" y="187019"/>
                    <a:pt x="154659" y="214140"/>
                    <a:pt x="197008" y="227918"/>
                  </a:cubicBezTo>
                  <a:cubicBezTo>
                    <a:pt x="197008" y="227918"/>
                    <a:pt x="108322" y="243074"/>
                    <a:pt x="75327" y="178825"/>
                  </a:cubicBezTo>
                  <a:cubicBezTo>
                    <a:pt x="67930" y="163379"/>
                    <a:pt x="65827" y="147933"/>
                    <a:pt x="67495" y="132559"/>
                  </a:cubicBezTo>
                  <a:cubicBezTo>
                    <a:pt x="63797" y="131182"/>
                    <a:pt x="60171" y="129659"/>
                    <a:pt x="56690" y="127773"/>
                  </a:cubicBezTo>
                  <a:cubicBezTo>
                    <a:pt x="16589" y="106454"/>
                    <a:pt x="-2555" y="55112"/>
                    <a:pt x="273" y="2103"/>
                  </a:cubicBezTo>
                  <a:cubicBezTo>
                    <a:pt x="273" y="2103"/>
                    <a:pt x="15502" y="36839"/>
                    <a:pt x="42405" y="67658"/>
                  </a:cubicBezTo>
                  <a:cubicBezTo>
                    <a:pt x="52992" y="79768"/>
                    <a:pt x="64740" y="89485"/>
                    <a:pt x="77503" y="96809"/>
                  </a:cubicBezTo>
                  <a:cubicBezTo>
                    <a:pt x="83884" y="82161"/>
                    <a:pt x="92586" y="67585"/>
                    <a:pt x="102448" y="53155"/>
                  </a:cubicBezTo>
                  <a:cubicBezTo>
                    <a:pt x="102448" y="53155"/>
                    <a:pt x="94834" y="76070"/>
                    <a:pt x="95414" y="105293"/>
                  </a:cubicBezTo>
                  <a:cubicBezTo>
                    <a:pt x="122027" y="115373"/>
                    <a:pt x="152701" y="116606"/>
                    <a:pt x="187146" y="108774"/>
                  </a:cubicBezTo>
                  <a:lnTo>
                    <a:pt x="187219" y="108774"/>
                  </a:lnTo>
                  <a:cubicBezTo>
                    <a:pt x="163941" y="127701"/>
                    <a:pt x="131599" y="139811"/>
                    <a:pt x="100127" y="138868"/>
                  </a:cubicBezTo>
                  <a:moveTo>
                    <a:pt x="137618" y="18855"/>
                  </a:moveTo>
                  <a:cubicBezTo>
                    <a:pt x="137618" y="29297"/>
                    <a:pt x="129134" y="37781"/>
                    <a:pt x="118764" y="37781"/>
                  </a:cubicBezTo>
                  <a:cubicBezTo>
                    <a:pt x="108322" y="37781"/>
                    <a:pt x="99837" y="29297"/>
                    <a:pt x="99837" y="18855"/>
                  </a:cubicBezTo>
                  <a:cubicBezTo>
                    <a:pt x="99837" y="8412"/>
                    <a:pt x="108322" y="0"/>
                    <a:pt x="118764" y="0"/>
                  </a:cubicBezTo>
                  <a:cubicBezTo>
                    <a:pt x="129134" y="-72"/>
                    <a:pt x="137618" y="8412"/>
                    <a:pt x="137618" y="18855"/>
                  </a:cubicBezTo>
                </a:path>
              </a:pathLst>
            </a:custGeom>
            <a:solidFill>
              <a:srgbClr val="FFFFFF"/>
            </a:solidFill>
            <a:ln w="72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0" name="Forme libre : forme 39">
              <a:extLst>
                <a:ext uri="{FF2B5EF4-FFF2-40B4-BE49-F238E27FC236}">
                  <a16:creationId xmlns:a16="http://schemas.microsoft.com/office/drawing/2014/main" id="{2AFA2C86-75FC-43BC-AF33-2A4F0436B4B5}"/>
                </a:ext>
              </a:extLst>
            </p:cNvPr>
            <p:cNvSpPr/>
            <p:nvPr/>
          </p:nvSpPr>
          <p:spPr>
            <a:xfrm>
              <a:off x="5353115" y="6180221"/>
              <a:ext cx="362579" cy="369831"/>
            </a:xfrm>
            <a:custGeom>
              <a:avLst/>
              <a:gdLst>
                <a:gd name="connsiteX0" fmla="*/ 369322 w 362578"/>
                <a:gd name="connsiteY0" fmla="*/ 185931 h 369830"/>
                <a:gd name="connsiteX1" fmla="*/ 186003 w 362578"/>
                <a:gd name="connsiteY1" fmla="*/ 0 h 369830"/>
                <a:gd name="connsiteX2" fmla="*/ 0 w 362578"/>
                <a:gd name="connsiteY2" fmla="*/ 185931 h 369830"/>
                <a:gd name="connsiteX3" fmla="*/ 185930 w 362578"/>
                <a:gd name="connsiteY3" fmla="*/ 371861 h 369830"/>
                <a:gd name="connsiteX4" fmla="*/ 369322 w 362578"/>
                <a:gd name="connsiteY4" fmla="*/ 185931 h 369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2578" h="369830">
                  <a:moveTo>
                    <a:pt x="369322" y="185931"/>
                  </a:moveTo>
                  <a:cubicBezTo>
                    <a:pt x="369322" y="81145"/>
                    <a:pt x="288105" y="0"/>
                    <a:pt x="186003" y="0"/>
                  </a:cubicBezTo>
                  <a:cubicBezTo>
                    <a:pt x="81218" y="-72"/>
                    <a:pt x="0" y="81145"/>
                    <a:pt x="0" y="185931"/>
                  </a:cubicBezTo>
                  <a:cubicBezTo>
                    <a:pt x="0" y="290716"/>
                    <a:pt x="81218" y="371861"/>
                    <a:pt x="185930" y="371861"/>
                  </a:cubicBezTo>
                  <a:cubicBezTo>
                    <a:pt x="288105" y="371861"/>
                    <a:pt x="369322" y="290644"/>
                    <a:pt x="369322" y="185931"/>
                  </a:cubicBezTo>
                </a:path>
              </a:pathLst>
            </a:custGeom>
            <a:solidFill>
              <a:srgbClr val="EC6500"/>
            </a:solidFill>
            <a:ln w="72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1" name="Forme libre : forme 40">
              <a:extLst>
                <a:ext uri="{FF2B5EF4-FFF2-40B4-BE49-F238E27FC236}">
                  <a16:creationId xmlns:a16="http://schemas.microsoft.com/office/drawing/2014/main" id="{9F1CA5F0-CDB3-49F6-A3D0-B352C181BA3A}"/>
                </a:ext>
              </a:extLst>
            </p:cNvPr>
            <p:cNvSpPr/>
            <p:nvPr/>
          </p:nvSpPr>
          <p:spPr>
            <a:xfrm>
              <a:off x="5439063" y="6252156"/>
              <a:ext cx="195792" cy="224799"/>
            </a:xfrm>
            <a:custGeom>
              <a:avLst/>
              <a:gdLst>
                <a:gd name="connsiteX0" fmla="*/ 100127 w 195792"/>
                <a:gd name="connsiteY0" fmla="*/ 138868 h 224799"/>
                <a:gd name="connsiteX1" fmla="*/ 105204 w 195792"/>
                <a:gd name="connsiteY1" fmla="*/ 153807 h 224799"/>
                <a:gd name="connsiteX2" fmla="*/ 197008 w 195792"/>
                <a:gd name="connsiteY2" fmla="*/ 227918 h 224799"/>
                <a:gd name="connsiteX3" fmla="*/ 75327 w 195792"/>
                <a:gd name="connsiteY3" fmla="*/ 178825 h 224799"/>
                <a:gd name="connsiteX4" fmla="*/ 67495 w 195792"/>
                <a:gd name="connsiteY4" fmla="*/ 132559 h 224799"/>
                <a:gd name="connsiteX5" fmla="*/ 56690 w 195792"/>
                <a:gd name="connsiteY5" fmla="*/ 127773 h 224799"/>
                <a:gd name="connsiteX6" fmla="*/ 273 w 195792"/>
                <a:gd name="connsiteY6" fmla="*/ 2103 h 224799"/>
                <a:gd name="connsiteX7" fmla="*/ 42405 w 195792"/>
                <a:gd name="connsiteY7" fmla="*/ 67658 h 224799"/>
                <a:gd name="connsiteX8" fmla="*/ 77503 w 195792"/>
                <a:gd name="connsiteY8" fmla="*/ 96809 h 224799"/>
                <a:gd name="connsiteX9" fmla="*/ 102448 w 195792"/>
                <a:gd name="connsiteY9" fmla="*/ 53155 h 224799"/>
                <a:gd name="connsiteX10" fmla="*/ 95414 w 195792"/>
                <a:gd name="connsiteY10" fmla="*/ 105293 h 224799"/>
                <a:gd name="connsiteX11" fmla="*/ 187146 w 195792"/>
                <a:gd name="connsiteY11" fmla="*/ 108774 h 224799"/>
                <a:gd name="connsiteX12" fmla="*/ 187219 w 195792"/>
                <a:gd name="connsiteY12" fmla="*/ 108774 h 224799"/>
                <a:gd name="connsiteX13" fmla="*/ 100127 w 195792"/>
                <a:gd name="connsiteY13" fmla="*/ 138868 h 224799"/>
                <a:gd name="connsiteX14" fmla="*/ 137618 w 195792"/>
                <a:gd name="connsiteY14" fmla="*/ 18855 h 224799"/>
                <a:gd name="connsiteX15" fmla="*/ 118764 w 195792"/>
                <a:gd name="connsiteY15" fmla="*/ 37781 h 224799"/>
                <a:gd name="connsiteX16" fmla="*/ 99837 w 195792"/>
                <a:gd name="connsiteY16" fmla="*/ 18855 h 224799"/>
                <a:gd name="connsiteX17" fmla="*/ 118764 w 195792"/>
                <a:gd name="connsiteY17" fmla="*/ 0 h 224799"/>
                <a:gd name="connsiteX18" fmla="*/ 137618 w 195792"/>
                <a:gd name="connsiteY18" fmla="*/ 18855 h 224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95792" h="224799">
                  <a:moveTo>
                    <a:pt x="100127" y="138868"/>
                  </a:moveTo>
                  <a:cubicBezTo>
                    <a:pt x="101505" y="143872"/>
                    <a:pt x="103101" y="148875"/>
                    <a:pt x="105204" y="153807"/>
                  </a:cubicBezTo>
                  <a:cubicBezTo>
                    <a:pt x="119272" y="187019"/>
                    <a:pt x="154659" y="214140"/>
                    <a:pt x="197008" y="227918"/>
                  </a:cubicBezTo>
                  <a:cubicBezTo>
                    <a:pt x="197008" y="227918"/>
                    <a:pt x="108322" y="243074"/>
                    <a:pt x="75327" y="178825"/>
                  </a:cubicBezTo>
                  <a:cubicBezTo>
                    <a:pt x="67930" y="163379"/>
                    <a:pt x="65827" y="147933"/>
                    <a:pt x="67495" y="132559"/>
                  </a:cubicBezTo>
                  <a:cubicBezTo>
                    <a:pt x="63797" y="131182"/>
                    <a:pt x="60171" y="129659"/>
                    <a:pt x="56690" y="127773"/>
                  </a:cubicBezTo>
                  <a:cubicBezTo>
                    <a:pt x="16589" y="106454"/>
                    <a:pt x="-2555" y="55112"/>
                    <a:pt x="273" y="2103"/>
                  </a:cubicBezTo>
                  <a:cubicBezTo>
                    <a:pt x="273" y="2103"/>
                    <a:pt x="15502" y="36839"/>
                    <a:pt x="42405" y="67658"/>
                  </a:cubicBezTo>
                  <a:cubicBezTo>
                    <a:pt x="52992" y="79768"/>
                    <a:pt x="64740" y="89485"/>
                    <a:pt x="77503" y="96809"/>
                  </a:cubicBezTo>
                  <a:cubicBezTo>
                    <a:pt x="83884" y="82161"/>
                    <a:pt x="92586" y="67585"/>
                    <a:pt x="102448" y="53155"/>
                  </a:cubicBezTo>
                  <a:cubicBezTo>
                    <a:pt x="102448" y="53155"/>
                    <a:pt x="94834" y="76070"/>
                    <a:pt x="95414" y="105293"/>
                  </a:cubicBezTo>
                  <a:cubicBezTo>
                    <a:pt x="122027" y="115373"/>
                    <a:pt x="152701" y="116606"/>
                    <a:pt x="187146" y="108774"/>
                  </a:cubicBezTo>
                  <a:lnTo>
                    <a:pt x="187219" y="108774"/>
                  </a:lnTo>
                  <a:cubicBezTo>
                    <a:pt x="163941" y="127701"/>
                    <a:pt x="131599" y="139811"/>
                    <a:pt x="100127" y="138868"/>
                  </a:cubicBezTo>
                  <a:moveTo>
                    <a:pt x="137618" y="18855"/>
                  </a:moveTo>
                  <a:cubicBezTo>
                    <a:pt x="137618" y="29297"/>
                    <a:pt x="129134" y="37781"/>
                    <a:pt x="118764" y="37781"/>
                  </a:cubicBezTo>
                  <a:cubicBezTo>
                    <a:pt x="108322" y="37781"/>
                    <a:pt x="99837" y="29297"/>
                    <a:pt x="99837" y="18855"/>
                  </a:cubicBezTo>
                  <a:cubicBezTo>
                    <a:pt x="99837" y="8412"/>
                    <a:pt x="108322" y="0"/>
                    <a:pt x="118764" y="0"/>
                  </a:cubicBezTo>
                  <a:cubicBezTo>
                    <a:pt x="129134" y="-72"/>
                    <a:pt x="137618" y="8412"/>
                    <a:pt x="137618" y="18855"/>
                  </a:cubicBezTo>
                </a:path>
              </a:pathLst>
            </a:custGeom>
            <a:solidFill>
              <a:srgbClr val="FFFFFF"/>
            </a:solidFill>
            <a:ln w="72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  <p:grpSp>
        <p:nvGrpSpPr>
          <p:cNvPr id="6" name="Graphique 4">
            <a:extLst>
              <a:ext uri="{FF2B5EF4-FFF2-40B4-BE49-F238E27FC236}">
                <a16:creationId xmlns:a16="http://schemas.microsoft.com/office/drawing/2014/main" id="{1F4574E4-0E41-4718-9EC9-0408D8A0120A}"/>
              </a:ext>
            </a:extLst>
          </p:cNvPr>
          <p:cNvGrpSpPr/>
          <p:nvPr/>
        </p:nvGrpSpPr>
        <p:grpSpPr>
          <a:xfrm>
            <a:off x="253204" y="6107712"/>
            <a:ext cx="2514901" cy="596756"/>
            <a:chOff x="253204" y="6107712"/>
            <a:chExt cx="2514901" cy="596756"/>
          </a:xfrm>
        </p:grpSpPr>
        <p:sp>
          <p:nvSpPr>
            <p:cNvPr id="7" name="Forme libre : forme 6">
              <a:extLst>
                <a:ext uri="{FF2B5EF4-FFF2-40B4-BE49-F238E27FC236}">
                  <a16:creationId xmlns:a16="http://schemas.microsoft.com/office/drawing/2014/main" id="{BEA6EE91-EADF-4E17-BC17-63747285D177}"/>
                </a:ext>
              </a:extLst>
            </p:cNvPr>
            <p:cNvSpPr/>
            <p:nvPr/>
          </p:nvSpPr>
          <p:spPr>
            <a:xfrm>
              <a:off x="359768" y="6221380"/>
              <a:ext cx="376525" cy="376525"/>
            </a:xfrm>
            <a:custGeom>
              <a:avLst/>
              <a:gdLst>
                <a:gd name="connsiteX0" fmla="*/ 188262 w 376524"/>
                <a:gd name="connsiteY0" fmla="*/ 376525 h 376524"/>
                <a:gd name="connsiteX1" fmla="*/ 376525 w 376524"/>
                <a:gd name="connsiteY1" fmla="*/ 188262 h 376524"/>
                <a:gd name="connsiteX2" fmla="*/ 188262 w 376524"/>
                <a:gd name="connsiteY2" fmla="*/ 0 h 376524"/>
                <a:gd name="connsiteX3" fmla="*/ 0 w 376524"/>
                <a:gd name="connsiteY3" fmla="*/ 188262 h 376524"/>
                <a:gd name="connsiteX4" fmla="*/ 188262 w 376524"/>
                <a:gd name="connsiteY4" fmla="*/ 376525 h 376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524" h="376524">
                  <a:moveTo>
                    <a:pt x="188262" y="376525"/>
                  </a:moveTo>
                  <a:cubicBezTo>
                    <a:pt x="292268" y="376525"/>
                    <a:pt x="376525" y="292268"/>
                    <a:pt x="376525" y="188262"/>
                  </a:cubicBezTo>
                  <a:cubicBezTo>
                    <a:pt x="376525" y="84256"/>
                    <a:pt x="292268" y="0"/>
                    <a:pt x="188262" y="0"/>
                  </a:cubicBezTo>
                  <a:cubicBezTo>
                    <a:pt x="84256" y="0"/>
                    <a:pt x="0" y="84256"/>
                    <a:pt x="0" y="188262"/>
                  </a:cubicBezTo>
                  <a:cubicBezTo>
                    <a:pt x="0" y="292268"/>
                    <a:pt x="84256" y="376525"/>
                    <a:pt x="188262" y="376525"/>
                  </a:cubicBezTo>
                </a:path>
              </a:pathLst>
            </a:custGeom>
            <a:solidFill>
              <a:srgbClr val="96235A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982264F9-9DFF-4B3A-AEA5-B16AC9D4617F}"/>
                </a:ext>
              </a:extLst>
            </p:cNvPr>
            <p:cNvSpPr/>
            <p:nvPr/>
          </p:nvSpPr>
          <p:spPr>
            <a:xfrm>
              <a:off x="540808" y="6368748"/>
              <a:ext cx="85251" cy="71042"/>
            </a:xfrm>
            <a:custGeom>
              <a:avLst/>
              <a:gdLst>
                <a:gd name="connsiteX0" fmla="*/ 3314 w 85250"/>
                <a:gd name="connsiteY0" fmla="*/ 72082 h 71042"/>
                <a:gd name="connsiteX1" fmla="*/ 3954 w 85250"/>
                <a:gd name="connsiteY1" fmla="*/ 72224 h 71042"/>
                <a:gd name="connsiteX2" fmla="*/ 9140 w 85250"/>
                <a:gd name="connsiteY2" fmla="*/ 73219 h 71042"/>
                <a:gd name="connsiteX3" fmla="*/ 51978 w 85250"/>
                <a:gd name="connsiteY3" fmla="*/ 74356 h 71042"/>
                <a:gd name="connsiteX4" fmla="*/ 53044 w 85250"/>
                <a:gd name="connsiteY4" fmla="*/ 74356 h 71042"/>
                <a:gd name="connsiteX5" fmla="*/ 65405 w 85250"/>
                <a:gd name="connsiteY5" fmla="*/ 73929 h 71042"/>
                <a:gd name="connsiteX6" fmla="*/ 80822 w 85250"/>
                <a:gd name="connsiteY6" fmla="*/ 72295 h 71042"/>
                <a:gd name="connsiteX7" fmla="*/ 82385 w 85250"/>
                <a:gd name="connsiteY7" fmla="*/ 72011 h 71042"/>
                <a:gd name="connsiteX8" fmla="*/ 82456 w 85250"/>
                <a:gd name="connsiteY8" fmla="*/ 71017 h 71042"/>
                <a:gd name="connsiteX9" fmla="*/ 82456 w 85250"/>
                <a:gd name="connsiteY9" fmla="*/ 70377 h 71042"/>
                <a:gd name="connsiteX10" fmla="*/ 77909 w 85250"/>
                <a:gd name="connsiteY10" fmla="*/ 59792 h 71042"/>
                <a:gd name="connsiteX11" fmla="*/ 70805 w 85250"/>
                <a:gd name="connsiteY11" fmla="*/ 56595 h 71042"/>
                <a:gd name="connsiteX12" fmla="*/ 67892 w 85250"/>
                <a:gd name="connsiteY12" fmla="*/ 55742 h 71042"/>
                <a:gd name="connsiteX13" fmla="*/ 53754 w 85250"/>
                <a:gd name="connsiteY13" fmla="*/ 51267 h 71042"/>
                <a:gd name="connsiteX14" fmla="*/ 48497 w 85250"/>
                <a:gd name="connsiteY14" fmla="*/ 47573 h 71042"/>
                <a:gd name="connsiteX15" fmla="*/ 47645 w 85250"/>
                <a:gd name="connsiteY15" fmla="*/ 46720 h 71042"/>
                <a:gd name="connsiteX16" fmla="*/ 45727 w 85250"/>
                <a:gd name="connsiteY16" fmla="*/ 42529 h 71042"/>
                <a:gd name="connsiteX17" fmla="*/ 47929 w 85250"/>
                <a:gd name="connsiteY17" fmla="*/ 38124 h 71042"/>
                <a:gd name="connsiteX18" fmla="*/ 54749 w 85250"/>
                <a:gd name="connsiteY18" fmla="*/ 28249 h 71042"/>
                <a:gd name="connsiteX19" fmla="*/ 55886 w 85250"/>
                <a:gd name="connsiteY19" fmla="*/ 12904 h 71042"/>
                <a:gd name="connsiteX20" fmla="*/ 40327 w 85250"/>
                <a:gd name="connsiteY20" fmla="*/ 3313 h 71042"/>
                <a:gd name="connsiteX21" fmla="*/ 28250 w 85250"/>
                <a:gd name="connsiteY21" fmla="*/ 17664 h 71042"/>
                <a:gd name="connsiteX22" fmla="*/ 36420 w 85250"/>
                <a:gd name="connsiteY22" fmla="*/ 37911 h 71042"/>
                <a:gd name="connsiteX23" fmla="*/ 38480 w 85250"/>
                <a:gd name="connsiteY23" fmla="*/ 43381 h 71042"/>
                <a:gd name="connsiteX24" fmla="*/ 35639 w 85250"/>
                <a:gd name="connsiteY24" fmla="*/ 47999 h 71042"/>
                <a:gd name="connsiteX25" fmla="*/ 27966 w 85250"/>
                <a:gd name="connsiteY25" fmla="*/ 52332 h 71042"/>
                <a:gd name="connsiteX26" fmla="*/ 17523 w 85250"/>
                <a:gd name="connsiteY26" fmla="*/ 55458 h 71042"/>
                <a:gd name="connsiteX27" fmla="*/ 16954 w 85250"/>
                <a:gd name="connsiteY27" fmla="*/ 55600 h 71042"/>
                <a:gd name="connsiteX28" fmla="*/ 11484 w 85250"/>
                <a:gd name="connsiteY28" fmla="*/ 57163 h 71042"/>
                <a:gd name="connsiteX29" fmla="*/ 4806 w 85250"/>
                <a:gd name="connsiteY29" fmla="*/ 62136 h 71042"/>
                <a:gd name="connsiteX30" fmla="*/ 3314 w 85250"/>
                <a:gd name="connsiteY30" fmla="*/ 72082 h 71042"/>
                <a:gd name="connsiteX31" fmla="*/ 51978 w 85250"/>
                <a:gd name="connsiteY31" fmla="*/ 77481 h 71042"/>
                <a:gd name="connsiteX32" fmla="*/ 8927 w 85250"/>
                <a:gd name="connsiteY32" fmla="*/ 76345 h 71042"/>
                <a:gd name="connsiteX33" fmla="*/ 3243 w 85250"/>
                <a:gd name="connsiteY33" fmla="*/ 75279 h 71042"/>
                <a:gd name="connsiteX34" fmla="*/ 544 w 85250"/>
                <a:gd name="connsiteY34" fmla="*/ 74640 h 71042"/>
                <a:gd name="connsiteX35" fmla="*/ 402 w 85250"/>
                <a:gd name="connsiteY35" fmla="*/ 73574 h 71042"/>
                <a:gd name="connsiteX36" fmla="*/ 1965 w 85250"/>
                <a:gd name="connsiteY36" fmla="*/ 60644 h 71042"/>
                <a:gd name="connsiteX37" fmla="*/ 10490 w 85250"/>
                <a:gd name="connsiteY37" fmla="*/ 54251 h 71042"/>
                <a:gd name="connsiteX38" fmla="*/ 15960 w 85250"/>
                <a:gd name="connsiteY38" fmla="*/ 52688 h 71042"/>
                <a:gd name="connsiteX39" fmla="*/ 16457 w 85250"/>
                <a:gd name="connsiteY39" fmla="*/ 52546 h 71042"/>
                <a:gd name="connsiteX40" fmla="*/ 26900 w 85250"/>
                <a:gd name="connsiteY40" fmla="*/ 49420 h 71042"/>
                <a:gd name="connsiteX41" fmla="*/ 33792 w 85250"/>
                <a:gd name="connsiteY41" fmla="*/ 45512 h 71042"/>
                <a:gd name="connsiteX42" fmla="*/ 35354 w 85250"/>
                <a:gd name="connsiteY42" fmla="*/ 43097 h 71042"/>
                <a:gd name="connsiteX43" fmla="*/ 34076 w 85250"/>
                <a:gd name="connsiteY43" fmla="*/ 40042 h 71042"/>
                <a:gd name="connsiteX44" fmla="*/ 25124 w 85250"/>
                <a:gd name="connsiteY44" fmla="*/ 17664 h 71042"/>
                <a:gd name="connsiteX45" fmla="*/ 39688 w 85250"/>
                <a:gd name="connsiteY45" fmla="*/ 258 h 71042"/>
                <a:gd name="connsiteX46" fmla="*/ 58798 w 85250"/>
                <a:gd name="connsiteY46" fmla="*/ 11838 h 71042"/>
                <a:gd name="connsiteX47" fmla="*/ 57591 w 85250"/>
                <a:gd name="connsiteY47" fmla="*/ 29457 h 71042"/>
                <a:gd name="connsiteX48" fmla="*/ 49918 w 85250"/>
                <a:gd name="connsiteY48" fmla="*/ 40468 h 71042"/>
                <a:gd name="connsiteX49" fmla="*/ 48781 w 85250"/>
                <a:gd name="connsiteY49" fmla="*/ 42529 h 71042"/>
                <a:gd name="connsiteX50" fmla="*/ 49634 w 85250"/>
                <a:gd name="connsiteY50" fmla="*/ 44376 h 71042"/>
                <a:gd name="connsiteX51" fmla="*/ 50629 w 85250"/>
                <a:gd name="connsiteY51" fmla="*/ 45299 h 71042"/>
                <a:gd name="connsiteX52" fmla="*/ 54749 w 85250"/>
                <a:gd name="connsiteY52" fmla="*/ 48283 h 71042"/>
                <a:gd name="connsiteX53" fmla="*/ 68744 w 85250"/>
                <a:gd name="connsiteY53" fmla="*/ 52688 h 71042"/>
                <a:gd name="connsiteX54" fmla="*/ 71657 w 85250"/>
                <a:gd name="connsiteY54" fmla="*/ 53540 h 71042"/>
                <a:gd name="connsiteX55" fmla="*/ 79827 w 85250"/>
                <a:gd name="connsiteY55" fmla="*/ 57305 h 71042"/>
                <a:gd name="connsiteX56" fmla="*/ 85510 w 85250"/>
                <a:gd name="connsiteY56" fmla="*/ 70448 h 71042"/>
                <a:gd name="connsiteX57" fmla="*/ 85510 w 85250"/>
                <a:gd name="connsiteY57" fmla="*/ 70875 h 71042"/>
                <a:gd name="connsiteX58" fmla="*/ 85368 w 85250"/>
                <a:gd name="connsiteY58" fmla="*/ 73361 h 71042"/>
                <a:gd name="connsiteX59" fmla="*/ 85226 w 85250"/>
                <a:gd name="connsiteY59" fmla="*/ 74356 h 71042"/>
                <a:gd name="connsiteX60" fmla="*/ 84232 w 85250"/>
                <a:gd name="connsiteY60" fmla="*/ 74640 h 71042"/>
                <a:gd name="connsiteX61" fmla="*/ 81319 w 85250"/>
                <a:gd name="connsiteY61" fmla="*/ 75208 h 71042"/>
                <a:gd name="connsiteX62" fmla="*/ 65690 w 85250"/>
                <a:gd name="connsiteY62" fmla="*/ 76913 h 71042"/>
                <a:gd name="connsiteX63" fmla="*/ 53115 w 85250"/>
                <a:gd name="connsiteY63" fmla="*/ 77410 h 71042"/>
                <a:gd name="connsiteX64" fmla="*/ 51978 w 85250"/>
                <a:gd name="connsiteY64" fmla="*/ 77481 h 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85250" h="71042">
                  <a:moveTo>
                    <a:pt x="3314" y="72082"/>
                  </a:moveTo>
                  <a:lnTo>
                    <a:pt x="3954" y="72224"/>
                  </a:lnTo>
                  <a:cubicBezTo>
                    <a:pt x="5659" y="72651"/>
                    <a:pt x="7506" y="73077"/>
                    <a:pt x="9140" y="73219"/>
                  </a:cubicBezTo>
                  <a:cubicBezTo>
                    <a:pt x="19086" y="73858"/>
                    <a:pt x="45727" y="74356"/>
                    <a:pt x="51978" y="74356"/>
                  </a:cubicBezTo>
                  <a:lnTo>
                    <a:pt x="53044" y="74356"/>
                  </a:lnTo>
                  <a:cubicBezTo>
                    <a:pt x="56880" y="74285"/>
                    <a:pt x="61285" y="74213"/>
                    <a:pt x="65405" y="73929"/>
                  </a:cubicBezTo>
                  <a:cubicBezTo>
                    <a:pt x="70236" y="73574"/>
                    <a:pt x="75636" y="73148"/>
                    <a:pt x="80822" y="72295"/>
                  </a:cubicBezTo>
                  <a:cubicBezTo>
                    <a:pt x="81319" y="72224"/>
                    <a:pt x="81887" y="72153"/>
                    <a:pt x="82385" y="72011"/>
                  </a:cubicBezTo>
                  <a:cubicBezTo>
                    <a:pt x="82385" y="71727"/>
                    <a:pt x="82456" y="71372"/>
                    <a:pt x="82456" y="71017"/>
                  </a:cubicBezTo>
                  <a:lnTo>
                    <a:pt x="82456" y="70377"/>
                  </a:lnTo>
                  <a:cubicBezTo>
                    <a:pt x="82669" y="65830"/>
                    <a:pt x="81248" y="62491"/>
                    <a:pt x="77909" y="59792"/>
                  </a:cubicBezTo>
                  <a:cubicBezTo>
                    <a:pt x="75920" y="58158"/>
                    <a:pt x="73291" y="57305"/>
                    <a:pt x="70805" y="56595"/>
                  </a:cubicBezTo>
                  <a:lnTo>
                    <a:pt x="67892" y="55742"/>
                  </a:lnTo>
                  <a:cubicBezTo>
                    <a:pt x="63487" y="54464"/>
                    <a:pt x="58514" y="52972"/>
                    <a:pt x="53754" y="51267"/>
                  </a:cubicBezTo>
                  <a:cubicBezTo>
                    <a:pt x="51410" y="50485"/>
                    <a:pt x="49847" y="48851"/>
                    <a:pt x="48497" y="47573"/>
                  </a:cubicBezTo>
                  <a:cubicBezTo>
                    <a:pt x="48213" y="47288"/>
                    <a:pt x="47929" y="47004"/>
                    <a:pt x="47645" y="46720"/>
                  </a:cubicBezTo>
                  <a:cubicBezTo>
                    <a:pt x="46366" y="45583"/>
                    <a:pt x="45727" y="44092"/>
                    <a:pt x="45727" y="42529"/>
                  </a:cubicBezTo>
                  <a:cubicBezTo>
                    <a:pt x="45727" y="40824"/>
                    <a:pt x="46508" y="39261"/>
                    <a:pt x="47929" y="38124"/>
                  </a:cubicBezTo>
                  <a:cubicBezTo>
                    <a:pt x="50700" y="35709"/>
                    <a:pt x="52973" y="32441"/>
                    <a:pt x="54749" y="28249"/>
                  </a:cubicBezTo>
                  <a:cubicBezTo>
                    <a:pt x="57236" y="22424"/>
                    <a:pt x="57591" y="17522"/>
                    <a:pt x="55886" y="12904"/>
                  </a:cubicBezTo>
                  <a:cubicBezTo>
                    <a:pt x="53470" y="6297"/>
                    <a:pt x="46579" y="2105"/>
                    <a:pt x="40327" y="3313"/>
                  </a:cubicBezTo>
                  <a:cubicBezTo>
                    <a:pt x="33578" y="4592"/>
                    <a:pt x="28321" y="10915"/>
                    <a:pt x="28250" y="17664"/>
                  </a:cubicBezTo>
                  <a:cubicBezTo>
                    <a:pt x="28250" y="25194"/>
                    <a:pt x="30950" y="31943"/>
                    <a:pt x="36420" y="37911"/>
                  </a:cubicBezTo>
                  <a:cubicBezTo>
                    <a:pt x="37983" y="39616"/>
                    <a:pt x="38693" y="41534"/>
                    <a:pt x="38480" y="43381"/>
                  </a:cubicBezTo>
                  <a:cubicBezTo>
                    <a:pt x="38338" y="44660"/>
                    <a:pt x="37770" y="46507"/>
                    <a:pt x="35639" y="47999"/>
                  </a:cubicBezTo>
                  <a:cubicBezTo>
                    <a:pt x="33436" y="49562"/>
                    <a:pt x="30879" y="51338"/>
                    <a:pt x="27966" y="52332"/>
                  </a:cubicBezTo>
                  <a:cubicBezTo>
                    <a:pt x="24485" y="53540"/>
                    <a:pt x="20933" y="54535"/>
                    <a:pt x="17523" y="55458"/>
                  </a:cubicBezTo>
                  <a:lnTo>
                    <a:pt x="16954" y="55600"/>
                  </a:lnTo>
                  <a:cubicBezTo>
                    <a:pt x="15107" y="56098"/>
                    <a:pt x="13331" y="56595"/>
                    <a:pt x="11484" y="57163"/>
                  </a:cubicBezTo>
                  <a:cubicBezTo>
                    <a:pt x="8287" y="58087"/>
                    <a:pt x="6156" y="59721"/>
                    <a:pt x="4806" y="62136"/>
                  </a:cubicBezTo>
                  <a:cubicBezTo>
                    <a:pt x="3172" y="64836"/>
                    <a:pt x="2746" y="67820"/>
                    <a:pt x="3314" y="72082"/>
                  </a:cubicBezTo>
                  <a:moveTo>
                    <a:pt x="51978" y="77481"/>
                  </a:moveTo>
                  <a:cubicBezTo>
                    <a:pt x="45727" y="77481"/>
                    <a:pt x="18944" y="76984"/>
                    <a:pt x="8927" y="76345"/>
                  </a:cubicBezTo>
                  <a:cubicBezTo>
                    <a:pt x="7009" y="76203"/>
                    <a:pt x="5019" y="75705"/>
                    <a:pt x="3243" y="75279"/>
                  </a:cubicBezTo>
                  <a:lnTo>
                    <a:pt x="544" y="74640"/>
                  </a:lnTo>
                  <a:lnTo>
                    <a:pt x="402" y="73574"/>
                  </a:lnTo>
                  <a:cubicBezTo>
                    <a:pt x="-451" y="67962"/>
                    <a:pt x="46" y="64125"/>
                    <a:pt x="1965" y="60644"/>
                  </a:cubicBezTo>
                  <a:cubicBezTo>
                    <a:pt x="3741" y="57519"/>
                    <a:pt x="6511" y="55458"/>
                    <a:pt x="10490" y="54251"/>
                  </a:cubicBezTo>
                  <a:cubicBezTo>
                    <a:pt x="12337" y="53682"/>
                    <a:pt x="14184" y="53185"/>
                    <a:pt x="15960" y="52688"/>
                  </a:cubicBezTo>
                  <a:lnTo>
                    <a:pt x="16457" y="52546"/>
                  </a:lnTo>
                  <a:cubicBezTo>
                    <a:pt x="19938" y="51551"/>
                    <a:pt x="23490" y="50556"/>
                    <a:pt x="26900" y="49420"/>
                  </a:cubicBezTo>
                  <a:cubicBezTo>
                    <a:pt x="29387" y="48567"/>
                    <a:pt x="31660" y="47004"/>
                    <a:pt x="33792" y="45512"/>
                  </a:cubicBezTo>
                  <a:cubicBezTo>
                    <a:pt x="34715" y="44802"/>
                    <a:pt x="35283" y="44020"/>
                    <a:pt x="35354" y="43097"/>
                  </a:cubicBezTo>
                  <a:cubicBezTo>
                    <a:pt x="35497" y="42102"/>
                    <a:pt x="35070" y="41037"/>
                    <a:pt x="34076" y="40042"/>
                  </a:cubicBezTo>
                  <a:cubicBezTo>
                    <a:pt x="28108" y="33506"/>
                    <a:pt x="25124" y="25976"/>
                    <a:pt x="25124" y="17664"/>
                  </a:cubicBezTo>
                  <a:cubicBezTo>
                    <a:pt x="25124" y="9423"/>
                    <a:pt x="31589" y="1821"/>
                    <a:pt x="39688" y="258"/>
                  </a:cubicBezTo>
                  <a:cubicBezTo>
                    <a:pt x="47432" y="-1234"/>
                    <a:pt x="55815" y="3882"/>
                    <a:pt x="58798" y="11838"/>
                  </a:cubicBezTo>
                  <a:cubicBezTo>
                    <a:pt x="60788" y="17237"/>
                    <a:pt x="60432" y="22850"/>
                    <a:pt x="57591" y="29457"/>
                  </a:cubicBezTo>
                  <a:cubicBezTo>
                    <a:pt x="55602" y="34146"/>
                    <a:pt x="53115" y="37769"/>
                    <a:pt x="49918" y="40468"/>
                  </a:cubicBezTo>
                  <a:cubicBezTo>
                    <a:pt x="49208" y="41037"/>
                    <a:pt x="48853" y="41818"/>
                    <a:pt x="48781" y="42529"/>
                  </a:cubicBezTo>
                  <a:cubicBezTo>
                    <a:pt x="48781" y="43239"/>
                    <a:pt x="49066" y="43878"/>
                    <a:pt x="49634" y="44376"/>
                  </a:cubicBezTo>
                  <a:cubicBezTo>
                    <a:pt x="49989" y="44660"/>
                    <a:pt x="50273" y="45015"/>
                    <a:pt x="50629" y="45299"/>
                  </a:cubicBezTo>
                  <a:cubicBezTo>
                    <a:pt x="51765" y="46436"/>
                    <a:pt x="53044" y="47644"/>
                    <a:pt x="54749" y="48283"/>
                  </a:cubicBezTo>
                  <a:cubicBezTo>
                    <a:pt x="59438" y="49988"/>
                    <a:pt x="64340" y="51409"/>
                    <a:pt x="68744" y="52688"/>
                  </a:cubicBezTo>
                  <a:lnTo>
                    <a:pt x="71657" y="53540"/>
                  </a:lnTo>
                  <a:cubicBezTo>
                    <a:pt x="74357" y="54322"/>
                    <a:pt x="77412" y="55316"/>
                    <a:pt x="79827" y="57305"/>
                  </a:cubicBezTo>
                  <a:cubicBezTo>
                    <a:pt x="83947" y="60573"/>
                    <a:pt x="85795" y="64907"/>
                    <a:pt x="85510" y="70448"/>
                  </a:cubicBezTo>
                  <a:lnTo>
                    <a:pt x="85510" y="70875"/>
                  </a:lnTo>
                  <a:cubicBezTo>
                    <a:pt x="85439" y="71940"/>
                    <a:pt x="85439" y="72864"/>
                    <a:pt x="85368" y="73361"/>
                  </a:cubicBezTo>
                  <a:lnTo>
                    <a:pt x="85226" y="74356"/>
                  </a:lnTo>
                  <a:lnTo>
                    <a:pt x="84232" y="74640"/>
                  </a:lnTo>
                  <a:cubicBezTo>
                    <a:pt x="83592" y="74853"/>
                    <a:pt x="82314" y="75066"/>
                    <a:pt x="81319" y="75208"/>
                  </a:cubicBezTo>
                  <a:cubicBezTo>
                    <a:pt x="76062" y="76132"/>
                    <a:pt x="70520" y="76558"/>
                    <a:pt x="65690" y="76913"/>
                  </a:cubicBezTo>
                  <a:cubicBezTo>
                    <a:pt x="61498" y="77268"/>
                    <a:pt x="57022" y="77339"/>
                    <a:pt x="53115" y="77410"/>
                  </a:cubicBezTo>
                  <a:lnTo>
                    <a:pt x="51978" y="77481"/>
                  </a:lnTo>
                  <a:close/>
                </a:path>
              </a:pathLst>
            </a:custGeom>
            <a:solidFill>
              <a:srgbClr val="FFFFFF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755137E1-23A6-4240-B5E3-7495B54B626F}"/>
                </a:ext>
              </a:extLst>
            </p:cNvPr>
            <p:cNvSpPr/>
            <p:nvPr/>
          </p:nvSpPr>
          <p:spPr>
            <a:xfrm>
              <a:off x="470689" y="6369245"/>
              <a:ext cx="85251" cy="71042"/>
            </a:xfrm>
            <a:custGeom>
              <a:avLst/>
              <a:gdLst>
                <a:gd name="connsiteX0" fmla="*/ 3314 w 85250"/>
                <a:gd name="connsiteY0" fmla="*/ 72011 h 71042"/>
                <a:gd name="connsiteX1" fmla="*/ 3954 w 85250"/>
                <a:gd name="connsiteY1" fmla="*/ 72153 h 71042"/>
                <a:gd name="connsiteX2" fmla="*/ 9140 w 85250"/>
                <a:gd name="connsiteY2" fmla="*/ 73148 h 71042"/>
                <a:gd name="connsiteX3" fmla="*/ 51978 w 85250"/>
                <a:gd name="connsiteY3" fmla="*/ 74285 h 71042"/>
                <a:gd name="connsiteX4" fmla="*/ 53044 w 85250"/>
                <a:gd name="connsiteY4" fmla="*/ 74285 h 71042"/>
                <a:gd name="connsiteX5" fmla="*/ 65405 w 85250"/>
                <a:gd name="connsiteY5" fmla="*/ 73858 h 71042"/>
                <a:gd name="connsiteX6" fmla="*/ 80822 w 85250"/>
                <a:gd name="connsiteY6" fmla="*/ 72224 h 71042"/>
                <a:gd name="connsiteX7" fmla="*/ 82385 w 85250"/>
                <a:gd name="connsiteY7" fmla="*/ 71940 h 71042"/>
                <a:gd name="connsiteX8" fmla="*/ 82385 w 85250"/>
                <a:gd name="connsiteY8" fmla="*/ 71230 h 71042"/>
                <a:gd name="connsiteX9" fmla="*/ 82456 w 85250"/>
                <a:gd name="connsiteY9" fmla="*/ 70306 h 71042"/>
                <a:gd name="connsiteX10" fmla="*/ 77909 w 85250"/>
                <a:gd name="connsiteY10" fmla="*/ 59721 h 71042"/>
                <a:gd name="connsiteX11" fmla="*/ 70805 w 85250"/>
                <a:gd name="connsiteY11" fmla="*/ 56524 h 71042"/>
                <a:gd name="connsiteX12" fmla="*/ 67892 w 85250"/>
                <a:gd name="connsiteY12" fmla="*/ 55671 h 71042"/>
                <a:gd name="connsiteX13" fmla="*/ 53754 w 85250"/>
                <a:gd name="connsiteY13" fmla="*/ 51196 h 71042"/>
                <a:gd name="connsiteX14" fmla="*/ 48497 w 85250"/>
                <a:gd name="connsiteY14" fmla="*/ 47502 h 71042"/>
                <a:gd name="connsiteX15" fmla="*/ 47574 w 85250"/>
                <a:gd name="connsiteY15" fmla="*/ 46649 h 71042"/>
                <a:gd name="connsiteX16" fmla="*/ 45656 w 85250"/>
                <a:gd name="connsiteY16" fmla="*/ 42458 h 71042"/>
                <a:gd name="connsiteX17" fmla="*/ 47858 w 85250"/>
                <a:gd name="connsiteY17" fmla="*/ 38053 h 71042"/>
                <a:gd name="connsiteX18" fmla="*/ 54678 w 85250"/>
                <a:gd name="connsiteY18" fmla="*/ 28178 h 71042"/>
                <a:gd name="connsiteX19" fmla="*/ 55815 w 85250"/>
                <a:gd name="connsiteY19" fmla="*/ 12833 h 71042"/>
                <a:gd name="connsiteX20" fmla="*/ 40256 w 85250"/>
                <a:gd name="connsiteY20" fmla="*/ 3242 h 71042"/>
                <a:gd name="connsiteX21" fmla="*/ 28250 w 85250"/>
                <a:gd name="connsiteY21" fmla="*/ 17593 h 71042"/>
                <a:gd name="connsiteX22" fmla="*/ 36349 w 85250"/>
                <a:gd name="connsiteY22" fmla="*/ 37840 h 71042"/>
                <a:gd name="connsiteX23" fmla="*/ 38409 w 85250"/>
                <a:gd name="connsiteY23" fmla="*/ 43310 h 71042"/>
                <a:gd name="connsiteX24" fmla="*/ 35568 w 85250"/>
                <a:gd name="connsiteY24" fmla="*/ 47928 h 71042"/>
                <a:gd name="connsiteX25" fmla="*/ 27895 w 85250"/>
                <a:gd name="connsiteY25" fmla="*/ 52261 h 71042"/>
                <a:gd name="connsiteX26" fmla="*/ 17381 w 85250"/>
                <a:gd name="connsiteY26" fmla="*/ 55387 h 71042"/>
                <a:gd name="connsiteX27" fmla="*/ 16812 w 85250"/>
                <a:gd name="connsiteY27" fmla="*/ 55529 h 71042"/>
                <a:gd name="connsiteX28" fmla="*/ 11342 w 85250"/>
                <a:gd name="connsiteY28" fmla="*/ 57092 h 71042"/>
                <a:gd name="connsiteX29" fmla="*/ 4664 w 85250"/>
                <a:gd name="connsiteY29" fmla="*/ 62065 h 71042"/>
                <a:gd name="connsiteX30" fmla="*/ 3314 w 85250"/>
                <a:gd name="connsiteY30" fmla="*/ 72011 h 71042"/>
                <a:gd name="connsiteX31" fmla="*/ 51978 w 85250"/>
                <a:gd name="connsiteY31" fmla="*/ 77481 h 71042"/>
                <a:gd name="connsiteX32" fmla="*/ 8927 w 85250"/>
                <a:gd name="connsiteY32" fmla="*/ 76345 h 71042"/>
                <a:gd name="connsiteX33" fmla="*/ 3243 w 85250"/>
                <a:gd name="connsiteY33" fmla="*/ 75279 h 71042"/>
                <a:gd name="connsiteX34" fmla="*/ 544 w 85250"/>
                <a:gd name="connsiteY34" fmla="*/ 74640 h 71042"/>
                <a:gd name="connsiteX35" fmla="*/ 402 w 85250"/>
                <a:gd name="connsiteY35" fmla="*/ 73574 h 71042"/>
                <a:gd name="connsiteX36" fmla="*/ 1965 w 85250"/>
                <a:gd name="connsiteY36" fmla="*/ 60644 h 71042"/>
                <a:gd name="connsiteX37" fmla="*/ 10490 w 85250"/>
                <a:gd name="connsiteY37" fmla="*/ 54251 h 71042"/>
                <a:gd name="connsiteX38" fmla="*/ 15960 w 85250"/>
                <a:gd name="connsiteY38" fmla="*/ 52688 h 71042"/>
                <a:gd name="connsiteX39" fmla="*/ 16457 w 85250"/>
                <a:gd name="connsiteY39" fmla="*/ 52546 h 71042"/>
                <a:gd name="connsiteX40" fmla="*/ 26900 w 85250"/>
                <a:gd name="connsiteY40" fmla="*/ 49420 h 71042"/>
                <a:gd name="connsiteX41" fmla="*/ 33792 w 85250"/>
                <a:gd name="connsiteY41" fmla="*/ 45512 h 71042"/>
                <a:gd name="connsiteX42" fmla="*/ 35354 w 85250"/>
                <a:gd name="connsiteY42" fmla="*/ 43097 h 71042"/>
                <a:gd name="connsiteX43" fmla="*/ 34076 w 85250"/>
                <a:gd name="connsiteY43" fmla="*/ 40042 h 71042"/>
                <a:gd name="connsiteX44" fmla="*/ 25124 w 85250"/>
                <a:gd name="connsiteY44" fmla="*/ 17664 h 71042"/>
                <a:gd name="connsiteX45" fmla="*/ 39688 w 85250"/>
                <a:gd name="connsiteY45" fmla="*/ 258 h 71042"/>
                <a:gd name="connsiteX46" fmla="*/ 58798 w 85250"/>
                <a:gd name="connsiteY46" fmla="*/ 11838 h 71042"/>
                <a:gd name="connsiteX47" fmla="*/ 57591 w 85250"/>
                <a:gd name="connsiteY47" fmla="*/ 29457 h 71042"/>
                <a:gd name="connsiteX48" fmla="*/ 49918 w 85250"/>
                <a:gd name="connsiteY48" fmla="*/ 40468 h 71042"/>
                <a:gd name="connsiteX49" fmla="*/ 48781 w 85250"/>
                <a:gd name="connsiteY49" fmla="*/ 42529 h 71042"/>
                <a:gd name="connsiteX50" fmla="*/ 49634 w 85250"/>
                <a:gd name="connsiteY50" fmla="*/ 44376 h 71042"/>
                <a:gd name="connsiteX51" fmla="*/ 50629 w 85250"/>
                <a:gd name="connsiteY51" fmla="*/ 45299 h 71042"/>
                <a:gd name="connsiteX52" fmla="*/ 54749 w 85250"/>
                <a:gd name="connsiteY52" fmla="*/ 48283 h 71042"/>
                <a:gd name="connsiteX53" fmla="*/ 68744 w 85250"/>
                <a:gd name="connsiteY53" fmla="*/ 52688 h 71042"/>
                <a:gd name="connsiteX54" fmla="*/ 71657 w 85250"/>
                <a:gd name="connsiteY54" fmla="*/ 53540 h 71042"/>
                <a:gd name="connsiteX55" fmla="*/ 79827 w 85250"/>
                <a:gd name="connsiteY55" fmla="*/ 57305 h 71042"/>
                <a:gd name="connsiteX56" fmla="*/ 85510 w 85250"/>
                <a:gd name="connsiteY56" fmla="*/ 70448 h 71042"/>
                <a:gd name="connsiteX57" fmla="*/ 85439 w 85250"/>
                <a:gd name="connsiteY57" fmla="*/ 71372 h 71042"/>
                <a:gd name="connsiteX58" fmla="*/ 85297 w 85250"/>
                <a:gd name="connsiteY58" fmla="*/ 73361 h 71042"/>
                <a:gd name="connsiteX59" fmla="*/ 85155 w 85250"/>
                <a:gd name="connsiteY59" fmla="*/ 74356 h 71042"/>
                <a:gd name="connsiteX60" fmla="*/ 84161 w 85250"/>
                <a:gd name="connsiteY60" fmla="*/ 74640 h 71042"/>
                <a:gd name="connsiteX61" fmla="*/ 81248 w 85250"/>
                <a:gd name="connsiteY61" fmla="*/ 75208 h 71042"/>
                <a:gd name="connsiteX62" fmla="*/ 65619 w 85250"/>
                <a:gd name="connsiteY62" fmla="*/ 76913 h 71042"/>
                <a:gd name="connsiteX63" fmla="*/ 53044 w 85250"/>
                <a:gd name="connsiteY63" fmla="*/ 77410 h 71042"/>
                <a:gd name="connsiteX64" fmla="*/ 51978 w 85250"/>
                <a:gd name="connsiteY64" fmla="*/ 77481 h 71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85250" h="71042">
                  <a:moveTo>
                    <a:pt x="3314" y="72011"/>
                  </a:moveTo>
                  <a:lnTo>
                    <a:pt x="3954" y="72153"/>
                  </a:lnTo>
                  <a:cubicBezTo>
                    <a:pt x="5943" y="72651"/>
                    <a:pt x="7577" y="73006"/>
                    <a:pt x="9140" y="73148"/>
                  </a:cubicBezTo>
                  <a:cubicBezTo>
                    <a:pt x="19086" y="73787"/>
                    <a:pt x="45727" y="74285"/>
                    <a:pt x="51978" y="74285"/>
                  </a:cubicBezTo>
                  <a:lnTo>
                    <a:pt x="53044" y="74285"/>
                  </a:lnTo>
                  <a:cubicBezTo>
                    <a:pt x="56880" y="74213"/>
                    <a:pt x="61285" y="74142"/>
                    <a:pt x="65405" y="73858"/>
                  </a:cubicBezTo>
                  <a:cubicBezTo>
                    <a:pt x="70236" y="73503"/>
                    <a:pt x="75636" y="73077"/>
                    <a:pt x="80822" y="72224"/>
                  </a:cubicBezTo>
                  <a:cubicBezTo>
                    <a:pt x="81319" y="72153"/>
                    <a:pt x="81887" y="72082"/>
                    <a:pt x="82385" y="71940"/>
                  </a:cubicBezTo>
                  <a:cubicBezTo>
                    <a:pt x="82385" y="71727"/>
                    <a:pt x="82385" y="71514"/>
                    <a:pt x="82385" y="71230"/>
                  </a:cubicBezTo>
                  <a:lnTo>
                    <a:pt x="82456" y="70306"/>
                  </a:lnTo>
                  <a:cubicBezTo>
                    <a:pt x="82669" y="65759"/>
                    <a:pt x="81248" y="62420"/>
                    <a:pt x="77909" y="59721"/>
                  </a:cubicBezTo>
                  <a:cubicBezTo>
                    <a:pt x="75920" y="58087"/>
                    <a:pt x="73291" y="57234"/>
                    <a:pt x="70805" y="56524"/>
                  </a:cubicBezTo>
                  <a:lnTo>
                    <a:pt x="67892" y="55671"/>
                  </a:lnTo>
                  <a:cubicBezTo>
                    <a:pt x="63771" y="54464"/>
                    <a:pt x="58585" y="52972"/>
                    <a:pt x="53754" y="51196"/>
                  </a:cubicBezTo>
                  <a:cubicBezTo>
                    <a:pt x="51410" y="50414"/>
                    <a:pt x="49847" y="48780"/>
                    <a:pt x="48497" y="47502"/>
                  </a:cubicBezTo>
                  <a:cubicBezTo>
                    <a:pt x="48213" y="47217"/>
                    <a:pt x="47929" y="46933"/>
                    <a:pt x="47574" y="46649"/>
                  </a:cubicBezTo>
                  <a:cubicBezTo>
                    <a:pt x="46366" y="45512"/>
                    <a:pt x="45656" y="44020"/>
                    <a:pt x="45656" y="42458"/>
                  </a:cubicBezTo>
                  <a:cubicBezTo>
                    <a:pt x="45656" y="40753"/>
                    <a:pt x="46437" y="39190"/>
                    <a:pt x="47858" y="38053"/>
                  </a:cubicBezTo>
                  <a:cubicBezTo>
                    <a:pt x="50629" y="35637"/>
                    <a:pt x="52902" y="32370"/>
                    <a:pt x="54678" y="28178"/>
                  </a:cubicBezTo>
                  <a:cubicBezTo>
                    <a:pt x="57164" y="22353"/>
                    <a:pt x="57520" y="17451"/>
                    <a:pt x="55815" y="12833"/>
                  </a:cubicBezTo>
                  <a:cubicBezTo>
                    <a:pt x="53399" y="6226"/>
                    <a:pt x="46508" y="2034"/>
                    <a:pt x="40256" y="3242"/>
                  </a:cubicBezTo>
                  <a:cubicBezTo>
                    <a:pt x="33507" y="4521"/>
                    <a:pt x="28250" y="10844"/>
                    <a:pt x="28250" y="17593"/>
                  </a:cubicBezTo>
                  <a:cubicBezTo>
                    <a:pt x="28250" y="25123"/>
                    <a:pt x="30950" y="31872"/>
                    <a:pt x="36349" y="37840"/>
                  </a:cubicBezTo>
                  <a:cubicBezTo>
                    <a:pt x="37912" y="39545"/>
                    <a:pt x="38622" y="41463"/>
                    <a:pt x="38409" y="43310"/>
                  </a:cubicBezTo>
                  <a:cubicBezTo>
                    <a:pt x="38267" y="44589"/>
                    <a:pt x="37699" y="46436"/>
                    <a:pt x="35568" y="47928"/>
                  </a:cubicBezTo>
                  <a:cubicBezTo>
                    <a:pt x="33294" y="49562"/>
                    <a:pt x="30808" y="51267"/>
                    <a:pt x="27895" y="52261"/>
                  </a:cubicBezTo>
                  <a:cubicBezTo>
                    <a:pt x="24414" y="53469"/>
                    <a:pt x="20862" y="54464"/>
                    <a:pt x="17381" y="55387"/>
                  </a:cubicBezTo>
                  <a:lnTo>
                    <a:pt x="16812" y="55529"/>
                  </a:lnTo>
                  <a:cubicBezTo>
                    <a:pt x="14965" y="56027"/>
                    <a:pt x="13189" y="56524"/>
                    <a:pt x="11342" y="57092"/>
                  </a:cubicBezTo>
                  <a:cubicBezTo>
                    <a:pt x="8145" y="58016"/>
                    <a:pt x="6014" y="59650"/>
                    <a:pt x="4664" y="62065"/>
                  </a:cubicBezTo>
                  <a:cubicBezTo>
                    <a:pt x="3172" y="64765"/>
                    <a:pt x="2746" y="67749"/>
                    <a:pt x="3314" y="72011"/>
                  </a:cubicBezTo>
                  <a:moveTo>
                    <a:pt x="51978" y="77481"/>
                  </a:moveTo>
                  <a:cubicBezTo>
                    <a:pt x="45727" y="77481"/>
                    <a:pt x="18944" y="76984"/>
                    <a:pt x="8927" y="76345"/>
                  </a:cubicBezTo>
                  <a:cubicBezTo>
                    <a:pt x="7151" y="76203"/>
                    <a:pt x="5375" y="75776"/>
                    <a:pt x="3243" y="75279"/>
                  </a:cubicBezTo>
                  <a:lnTo>
                    <a:pt x="544" y="74640"/>
                  </a:lnTo>
                  <a:lnTo>
                    <a:pt x="402" y="73574"/>
                  </a:lnTo>
                  <a:cubicBezTo>
                    <a:pt x="-451" y="67962"/>
                    <a:pt x="46" y="64125"/>
                    <a:pt x="1965" y="60644"/>
                  </a:cubicBezTo>
                  <a:cubicBezTo>
                    <a:pt x="3741" y="57519"/>
                    <a:pt x="6511" y="55458"/>
                    <a:pt x="10490" y="54251"/>
                  </a:cubicBezTo>
                  <a:cubicBezTo>
                    <a:pt x="12337" y="53682"/>
                    <a:pt x="14184" y="53185"/>
                    <a:pt x="15960" y="52688"/>
                  </a:cubicBezTo>
                  <a:lnTo>
                    <a:pt x="16457" y="52546"/>
                  </a:lnTo>
                  <a:cubicBezTo>
                    <a:pt x="20009" y="51551"/>
                    <a:pt x="23490" y="50556"/>
                    <a:pt x="26900" y="49420"/>
                  </a:cubicBezTo>
                  <a:cubicBezTo>
                    <a:pt x="29387" y="48567"/>
                    <a:pt x="31660" y="47004"/>
                    <a:pt x="33792" y="45512"/>
                  </a:cubicBezTo>
                  <a:cubicBezTo>
                    <a:pt x="34715" y="44802"/>
                    <a:pt x="35283" y="44020"/>
                    <a:pt x="35354" y="43097"/>
                  </a:cubicBezTo>
                  <a:cubicBezTo>
                    <a:pt x="35497" y="42102"/>
                    <a:pt x="35070" y="41037"/>
                    <a:pt x="34076" y="40042"/>
                  </a:cubicBezTo>
                  <a:cubicBezTo>
                    <a:pt x="28108" y="33506"/>
                    <a:pt x="25124" y="25976"/>
                    <a:pt x="25124" y="17664"/>
                  </a:cubicBezTo>
                  <a:cubicBezTo>
                    <a:pt x="25124" y="9423"/>
                    <a:pt x="31518" y="1821"/>
                    <a:pt x="39688" y="258"/>
                  </a:cubicBezTo>
                  <a:cubicBezTo>
                    <a:pt x="47432" y="-1234"/>
                    <a:pt x="55815" y="3882"/>
                    <a:pt x="58798" y="11838"/>
                  </a:cubicBezTo>
                  <a:cubicBezTo>
                    <a:pt x="60788" y="17238"/>
                    <a:pt x="60432" y="22850"/>
                    <a:pt x="57591" y="29457"/>
                  </a:cubicBezTo>
                  <a:cubicBezTo>
                    <a:pt x="55602" y="34146"/>
                    <a:pt x="53115" y="37769"/>
                    <a:pt x="49918" y="40468"/>
                  </a:cubicBezTo>
                  <a:cubicBezTo>
                    <a:pt x="49208" y="41037"/>
                    <a:pt x="48853" y="41818"/>
                    <a:pt x="48781" y="42529"/>
                  </a:cubicBezTo>
                  <a:cubicBezTo>
                    <a:pt x="48781" y="43239"/>
                    <a:pt x="49066" y="43878"/>
                    <a:pt x="49634" y="44376"/>
                  </a:cubicBezTo>
                  <a:cubicBezTo>
                    <a:pt x="49989" y="44660"/>
                    <a:pt x="50273" y="45015"/>
                    <a:pt x="50629" y="45299"/>
                  </a:cubicBezTo>
                  <a:cubicBezTo>
                    <a:pt x="51765" y="46436"/>
                    <a:pt x="53044" y="47644"/>
                    <a:pt x="54749" y="48283"/>
                  </a:cubicBezTo>
                  <a:cubicBezTo>
                    <a:pt x="59509" y="49988"/>
                    <a:pt x="64411" y="51409"/>
                    <a:pt x="68744" y="52688"/>
                  </a:cubicBezTo>
                  <a:lnTo>
                    <a:pt x="71657" y="53540"/>
                  </a:lnTo>
                  <a:cubicBezTo>
                    <a:pt x="74357" y="54322"/>
                    <a:pt x="77412" y="55316"/>
                    <a:pt x="79827" y="57305"/>
                  </a:cubicBezTo>
                  <a:cubicBezTo>
                    <a:pt x="83947" y="60573"/>
                    <a:pt x="85795" y="64907"/>
                    <a:pt x="85510" y="70448"/>
                  </a:cubicBezTo>
                  <a:lnTo>
                    <a:pt x="85439" y="71372"/>
                  </a:lnTo>
                  <a:cubicBezTo>
                    <a:pt x="85439" y="72153"/>
                    <a:pt x="85368" y="72864"/>
                    <a:pt x="85297" y="73361"/>
                  </a:cubicBezTo>
                  <a:lnTo>
                    <a:pt x="85155" y="74356"/>
                  </a:lnTo>
                  <a:lnTo>
                    <a:pt x="84161" y="74640"/>
                  </a:lnTo>
                  <a:cubicBezTo>
                    <a:pt x="83521" y="74853"/>
                    <a:pt x="82242" y="75066"/>
                    <a:pt x="81248" y="75208"/>
                  </a:cubicBezTo>
                  <a:cubicBezTo>
                    <a:pt x="75991" y="76132"/>
                    <a:pt x="70449" y="76558"/>
                    <a:pt x="65619" y="76913"/>
                  </a:cubicBezTo>
                  <a:cubicBezTo>
                    <a:pt x="61427" y="77268"/>
                    <a:pt x="56951" y="77339"/>
                    <a:pt x="53044" y="77410"/>
                  </a:cubicBezTo>
                  <a:lnTo>
                    <a:pt x="51978" y="77481"/>
                  </a:lnTo>
                  <a:close/>
                </a:path>
              </a:pathLst>
            </a:custGeom>
            <a:solidFill>
              <a:srgbClr val="FFFFFF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CFF571E4-CD2F-41AF-88AE-9949E4B4F86D}"/>
                </a:ext>
              </a:extLst>
            </p:cNvPr>
            <p:cNvSpPr/>
            <p:nvPr/>
          </p:nvSpPr>
          <p:spPr>
            <a:xfrm>
              <a:off x="492623" y="6348775"/>
              <a:ext cx="106564" cy="99459"/>
            </a:xfrm>
            <a:custGeom>
              <a:avLst/>
              <a:gdLst>
                <a:gd name="connsiteX0" fmla="*/ 67484 w 106563"/>
                <a:gd name="connsiteY0" fmla="*/ 101290 h 99459"/>
                <a:gd name="connsiteX1" fmla="*/ 13208 w 106563"/>
                <a:gd name="connsiteY1" fmla="*/ 99869 h 99459"/>
                <a:gd name="connsiteX2" fmla="*/ 5677 w 106563"/>
                <a:gd name="connsiteY2" fmla="*/ 98519 h 99459"/>
                <a:gd name="connsiteX3" fmla="*/ 917 w 106563"/>
                <a:gd name="connsiteY3" fmla="*/ 97454 h 99459"/>
                <a:gd name="connsiteX4" fmla="*/ 491 w 106563"/>
                <a:gd name="connsiteY4" fmla="*/ 94683 h 99459"/>
                <a:gd name="connsiteX5" fmla="*/ 2693 w 106563"/>
                <a:gd name="connsiteY5" fmla="*/ 77207 h 99459"/>
                <a:gd name="connsiteX6" fmla="*/ 14629 w 106563"/>
                <a:gd name="connsiteY6" fmla="*/ 68184 h 99459"/>
                <a:gd name="connsiteX7" fmla="*/ 21875 w 106563"/>
                <a:gd name="connsiteY7" fmla="*/ 66124 h 99459"/>
                <a:gd name="connsiteX8" fmla="*/ 35231 w 106563"/>
                <a:gd name="connsiteY8" fmla="*/ 62146 h 99459"/>
                <a:gd name="connsiteX9" fmla="*/ 43330 w 106563"/>
                <a:gd name="connsiteY9" fmla="*/ 57528 h 99459"/>
                <a:gd name="connsiteX10" fmla="*/ 44395 w 106563"/>
                <a:gd name="connsiteY10" fmla="*/ 55965 h 99459"/>
                <a:gd name="connsiteX11" fmla="*/ 43330 w 106563"/>
                <a:gd name="connsiteY11" fmla="*/ 53692 h 99459"/>
                <a:gd name="connsiteX12" fmla="*/ 31537 w 106563"/>
                <a:gd name="connsiteY12" fmla="*/ 24209 h 99459"/>
                <a:gd name="connsiteX13" fmla="*/ 51500 w 106563"/>
                <a:gd name="connsiteY13" fmla="*/ 339 h 99459"/>
                <a:gd name="connsiteX14" fmla="*/ 77785 w 106563"/>
                <a:gd name="connsiteY14" fmla="*/ 16181 h 99459"/>
                <a:gd name="connsiteX15" fmla="*/ 76222 w 106563"/>
                <a:gd name="connsiteY15" fmla="*/ 39909 h 99459"/>
                <a:gd name="connsiteX16" fmla="*/ 66063 w 106563"/>
                <a:gd name="connsiteY16" fmla="*/ 54473 h 99459"/>
                <a:gd name="connsiteX17" fmla="*/ 65353 w 106563"/>
                <a:gd name="connsiteY17" fmla="*/ 55539 h 99459"/>
                <a:gd name="connsiteX18" fmla="*/ 65779 w 106563"/>
                <a:gd name="connsiteY18" fmla="*/ 56249 h 99459"/>
                <a:gd name="connsiteX19" fmla="*/ 67058 w 106563"/>
                <a:gd name="connsiteY19" fmla="*/ 57457 h 99459"/>
                <a:gd name="connsiteX20" fmla="*/ 71463 w 106563"/>
                <a:gd name="connsiteY20" fmla="*/ 60725 h 99459"/>
                <a:gd name="connsiteX21" fmla="*/ 88868 w 106563"/>
                <a:gd name="connsiteY21" fmla="*/ 66195 h 99459"/>
                <a:gd name="connsiteX22" fmla="*/ 92491 w 106563"/>
                <a:gd name="connsiteY22" fmla="*/ 67261 h 99459"/>
                <a:gd name="connsiteX23" fmla="*/ 103503 w 106563"/>
                <a:gd name="connsiteY23" fmla="*/ 72376 h 99459"/>
                <a:gd name="connsiteX24" fmla="*/ 111459 w 106563"/>
                <a:gd name="connsiteY24" fmla="*/ 90563 h 99459"/>
                <a:gd name="connsiteX25" fmla="*/ 111459 w 106563"/>
                <a:gd name="connsiteY25" fmla="*/ 91415 h 99459"/>
                <a:gd name="connsiteX26" fmla="*/ 111246 w 106563"/>
                <a:gd name="connsiteY26" fmla="*/ 94470 h 99459"/>
                <a:gd name="connsiteX27" fmla="*/ 110891 w 106563"/>
                <a:gd name="connsiteY27" fmla="*/ 97099 h 99459"/>
                <a:gd name="connsiteX28" fmla="*/ 108334 w 106563"/>
                <a:gd name="connsiteY28" fmla="*/ 97809 h 99459"/>
                <a:gd name="connsiteX29" fmla="*/ 104426 w 106563"/>
                <a:gd name="connsiteY29" fmla="*/ 98590 h 99459"/>
                <a:gd name="connsiteX30" fmla="*/ 84605 w 106563"/>
                <a:gd name="connsiteY30" fmla="*/ 100722 h 99459"/>
                <a:gd name="connsiteX31" fmla="*/ 68692 w 106563"/>
                <a:gd name="connsiteY31" fmla="*/ 101290 h 99459"/>
                <a:gd name="connsiteX32" fmla="*/ 67484 w 106563"/>
                <a:gd name="connsiteY32" fmla="*/ 101290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6563" h="99459">
                  <a:moveTo>
                    <a:pt x="67484" y="101290"/>
                  </a:moveTo>
                  <a:cubicBezTo>
                    <a:pt x="59527" y="101290"/>
                    <a:pt x="25782" y="100722"/>
                    <a:pt x="13208" y="99869"/>
                  </a:cubicBezTo>
                  <a:cubicBezTo>
                    <a:pt x="10792" y="99727"/>
                    <a:pt x="8448" y="99159"/>
                    <a:pt x="5677" y="98519"/>
                  </a:cubicBezTo>
                  <a:lnTo>
                    <a:pt x="917" y="97454"/>
                  </a:lnTo>
                  <a:lnTo>
                    <a:pt x="491" y="94683"/>
                  </a:lnTo>
                  <a:cubicBezTo>
                    <a:pt x="-574" y="87224"/>
                    <a:pt x="65" y="81824"/>
                    <a:pt x="2693" y="77207"/>
                  </a:cubicBezTo>
                  <a:cubicBezTo>
                    <a:pt x="5109" y="72873"/>
                    <a:pt x="9158" y="69818"/>
                    <a:pt x="14629" y="68184"/>
                  </a:cubicBezTo>
                  <a:cubicBezTo>
                    <a:pt x="17044" y="67474"/>
                    <a:pt x="19459" y="66763"/>
                    <a:pt x="21875" y="66124"/>
                  </a:cubicBezTo>
                  <a:cubicBezTo>
                    <a:pt x="26493" y="64845"/>
                    <a:pt x="30897" y="63567"/>
                    <a:pt x="35231" y="62146"/>
                  </a:cubicBezTo>
                  <a:cubicBezTo>
                    <a:pt x="38073" y="61151"/>
                    <a:pt x="40772" y="59304"/>
                    <a:pt x="43330" y="57528"/>
                  </a:cubicBezTo>
                  <a:cubicBezTo>
                    <a:pt x="43969" y="57031"/>
                    <a:pt x="44395" y="56533"/>
                    <a:pt x="44395" y="55965"/>
                  </a:cubicBezTo>
                  <a:cubicBezTo>
                    <a:pt x="44466" y="55255"/>
                    <a:pt x="44111" y="54544"/>
                    <a:pt x="43330" y="53692"/>
                  </a:cubicBezTo>
                  <a:cubicBezTo>
                    <a:pt x="35515" y="45095"/>
                    <a:pt x="31537" y="35221"/>
                    <a:pt x="31537" y="24209"/>
                  </a:cubicBezTo>
                  <a:cubicBezTo>
                    <a:pt x="31537" y="12984"/>
                    <a:pt x="40346" y="2470"/>
                    <a:pt x="51500" y="339"/>
                  </a:cubicBezTo>
                  <a:cubicBezTo>
                    <a:pt x="62227" y="-1650"/>
                    <a:pt x="73736" y="5312"/>
                    <a:pt x="77785" y="16181"/>
                  </a:cubicBezTo>
                  <a:cubicBezTo>
                    <a:pt x="80485" y="23499"/>
                    <a:pt x="79988" y="31029"/>
                    <a:pt x="76222" y="39909"/>
                  </a:cubicBezTo>
                  <a:cubicBezTo>
                    <a:pt x="73594" y="46090"/>
                    <a:pt x="70255" y="50850"/>
                    <a:pt x="66063" y="54473"/>
                  </a:cubicBezTo>
                  <a:cubicBezTo>
                    <a:pt x="65637" y="54828"/>
                    <a:pt x="65353" y="55255"/>
                    <a:pt x="65353" y="55539"/>
                  </a:cubicBezTo>
                  <a:cubicBezTo>
                    <a:pt x="65353" y="55610"/>
                    <a:pt x="65353" y="55894"/>
                    <a:pt x="65779" y="56249"/>
                  </a:cubicBezTo>
                  <a:cubicBezTo>
                    <a:pt x="66205" y="56604"/>
                    <a:pt x="66632" y="57031"/>
                    <a:pt x="67058" y="57457"/>
                  </a:cubicBezTo>
                  <a:cubicBezTo>
                    <a:pt x="68408" y="58807"/>
                    <a:pt x="69829" y="60156"/>
                    <a:pt x="71463" y="60725"/>
                  </a:cubicBezTo>
                  <a:cubicBezTo>
                    <a:pt x="77217" y="62785"/>
                    <a:pt x="83185" y="64561"/>
                    <a:pt x="88868" y="66195"/>
                  </a:cubicBezTo>
                  <a:lnTo>
                    <a:pt x="92491" y="67261"/>
                  </a:lnTo>
                  <a:cubicBezTo>
                    <a:pt x="96043" y="68326"/>
                    <a:pt x="100164" y="69676"/>
                    <a:pt x="103503" y="72376"/>
                  </a:cubicBezTo>
                  <a:cubicBezTo>
                    <a:pt x="109115" y="76922"/>
                    <a:pt x="111815" y="83032"/>
                    <a:pt x="111459" y="90563"/>
                  </a:cubicBezTo>
                  <a:lnTo>
                    <a:pt x="111459" y="91415"/>
                  </a:lnTo>
                  <a:cubicBezTo>
                    <a:pt x="111388" y="92552"/>
                    <a:pt x="111317" y="93760"/>
                    <a:pt x="111246" y="94470"/>
                  </a:cubicBezTo>
                  <a:lnTo>
                    <a:pt x="110891" y="97099"/>
                  </a:lnTo>
                  <a:lnTo>
                    <a:pt x="108334" y="97809"/>
                  </a:lnTo>
                  <a:cubicBezTo>
                    <a:pt x="107481" y="98022"/>
                    <a:pt x="105776" y="98377"/>
                    <a:pt x="104426" y="98590"/>
                  </a:cubicBezTo>
                  <a:cubicBezTo>
                    <a:pt x="97677" y="99727"/>
                    <a:pt x="90715" y="100295"/>
                    <a:pt x="84605" y="100722"/>
                  </a:cubicBezTo>
                  <a:cubicBezTo>
                    <a:pt x="79348" y="101148"/>
                    <a:pt x="73949" y="101219"/>
                    <a:pt x="68692" y="101290"/>
                  </a:cubicBezTo>
                  <a:lnTo>
                    <a:pt x="67484" y="101290"/>
                  </a:lnTo>
                  <a:close/>
                </a:path>
              </a:pathLst>
            </a:custGeom>
            <a:solidFill>
              <a:srgbClr val="FFFFFF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3" name="Forme libre : forme 12">
              <a:extLst>
                <a:ext uri="{FF2B5EF4-FFF2-40B4-BE49-F238E27FC236}">
                  <a16:creationId xmlns:a16="http://schemas.microsoft.com/office/drawing/2014/main" id="{EFA85737-4F0E-48AB-8685-3AA46D63E263}"/>
                </a:ext>
              </a:extLst>
            </p:cNvPr>
            <p:cNvSpPr/>
            <p:nvPr/>
          </p:nvSpPr>
          <p:spPr>
            <a:xfrm>
              <a:off x="439619" y="6454044"/>
              <a:ext cx="56834" cy="56834"/>
            </a:xfrm>
            <a:custGeom>
              <a:avLst/>
              <a:gdLst>
                <a:gd name="connsiteX0" fmla="*/ 15274 w 56833"/>
                <a:gd name="connsiteY0" fmla="*/ 1918 h 56833"/>
                <a:gd name="connsiteX1" fmla="*/ 11012 w 56833"/>
                <a:gd name="connsiteY1" fmla="*/ 6039 h 56833"/>
                <a:gd name="connsiteX2" fmla="*/ 15274 w 56833"/>
                <a:gd name="connsiteY2" fmla="*/ 10159 h 56833"/>
                <a:gd name="connsiteX3" fmla="*/ 34242 w 56833"/>
                <a:gd name="connsiteY3" fmla="*/ 10159 h 56833"/>
                <a:gd name="connsiteX4" fmla="*/ 39002 w 56833"/>
                <a:gd name="connsiteY4" fmla="*/ 13285 h 56833"/>
                <a:gd name="connsiteX5" fmla="*/ 37866 w 56833"/>
                <a:gd name="connsiteY5" fmla="*/ 18826 h 56833"/>
                <a:gd name="connsiteX6" fmla="*/ 3055 w 56833"/>
                <a:gd name="connsiteY6" fmla="*/ 52927 h 56833"/>
                <a:gd name="connsiteX7" fmla="*/ 1847 w 56833"/>
                <a:gd name="connsiteY7" fmla="*/ 55839 h 56833"/>
                <a:gd name="connsiteX8" fmla="*/ 3055 w 56833"/>
                <a:gd name="connsiteY8" fmla="*/ 58752 h 56833"/>
                <a:gd name="connsiteX9" fmla="*/ 9093 w 56833"/>
                <a:gd name="connsiteY9" fmla="*/ 58752 h 56833"/>
                <a:gd name="connsiteX10" fmla="*/ 43904 w 56833"/>
                <a:gd name="connsiteY10" fmla="*/ 24652 h 56833"/>
                <a:gd name="connsiteX11" fmla="*/ 49517 w 56833"/>
                <a:gd name="connsiteY11" fmla="*/ 23586 h 56833"/>
                <a:gd name="connsiteX12" fmla="*/ 52713 w 56833"/>
                <a:gd name="connsiteY12" fmla="*/ 28275 h 56833"/>
                <a:gd name="connsiteX13" fmla="*/ 52713 w 56833"/>
                <a:gd name="connsiteY13" fmla="*/ 46888 h 56833"/>
                <a:gd name="connsiteX14" fmla="*/ 56976 w 56833"/>
                <a:gd name="connsiteY14" fmla="*/ 51008 h 56833"/>
                <a:gd name="connsiteX15" fmla="*/ 61239 w 56833"/>
                <a:gd name="connsiteY15" fmla="*/ 46888 h 56833"/>
                <a:gd name="connsiteX16" fmla="*/ 61239 w 56833"/>
                <a:gd name="connsiteY16" fmla="*/ 6039 h 56833"/>
                <a:gd name="connsiteX17" fmla="*/ 56976 w 56833"/>
                <a:gd name="connsiteY17" fmla="*/ 1918 h 56833"/>
                <a:gd name="connsiteX18" fmla="*/ 15274 w 56833"/>
                <a:gd name="connsiteY18" fmla="*/ 1918 h 56833"/>
                <a:gd name="connsiteX19" fmla="*/ 6110 w 56833"/>
                <a:gd name="connsiteY19" fmla="*/ 61949 h 56833"/>
                <a:gd name="connsiteX20" fmla="*/ 1776 w 56833"/>
                <a:gd name="connsiteY20" fmla="*/ 60173 h 56833"/>
                <a:gd name="connsiteX21" fmla="*/ 0 w 56833"/>
                <a:gd name="connsiteY21" fmla="*/ 55910 h 56833"/>
                <a:gd name="connsiteX22" fmla="*/ 1776 w 56833"/>
                <a:gd name="connsiteY22" fmla="*/ 51648 h 56833"/>
                <a:gd name="connsiteX23" fmla="*/ 36587 w 56833"/>
                <a:gd name="connsiteY23" fmla="*/ 17547 h 56833"/>
                <a:gd name="connsiteX24" fmla="*/ 37297 w 56833"/>
                <a:gd name="connsiteY24" fmla="*/ 14066 h 56833"/>
                <a:gd name="connsiteX25" fmla="*/ 34242 w 56833"/>
                <a:gd name="connsiteY25" fmla="*/ 12077 h 56833"/>
                <a:gd name="connsiteX26" fmla="*/ 15274 w 56833"/>
                <a:gd name="connsiteY26" fmla="*/ 12077 h 56833"/>
                <a:gd name="connsiteX27" fmla="*/ 9164 w 56833"/>
                <a:gd name="connsiteY27" fmla="*/ 6039 h 56833"/>
                <a:gd name="connsiteX28" fmla="*/ 15274 w 56833"/>
                <a:gd name="connsiteY28" fmla="*/ 0 h 56833"/>
                <a:gd name="connsiteX29" fmla="*/ 56976 w 56833"/>
                <a:gd name="connsiteY29" fmla="*/ 0 h 56833"/>
                <a:gd name="connsiteX30" fmla="*/ 63086 w 56833"/>
                <a:gd name="connsiteY30" fmla="*/ 6039 h 56833"/>
                <a:gd name="connsiteX31" fmla="*/ 63086 w 56833"/>
                <a:gd name="connsiteY31" fmla="*/ 46888 h 56833"/>
                <a:gd name="connsiteX32" fmla="*/ 56976 w 56833"/>
                <a:gd name="connsiteY32" fmla="*/ 52927 h 56833"/>
                <a:gd name="connsiteX33" fmla="*/ 50866 w 56833"/>
                <a:gd name="connsiteY33" fmla="*/ 46888 h 56833"/>
                <a:gd name="connsiteX34" fmla="*/ 50866 w 56833"/>
                <a:gd name="connsiteY34" fmla="*/ 28275 h 56833"/>
                <a:gd name="connsiteX35" fmla="*/ 48806 w 56833"/>
                <a:gd name="connsiteY35" fmla="*/ 25291 h 56833"/>
                <a:gd name="connsiteX36" fmla="*/ 45183 w 56833"/>
                <a:gd name="connsiteY36" fmla="*/ 26002 h 56833"/>
                <a:gd name="connsiteX37" fmla="*/ 10372 w 56833"/>
                <a:gd name="connsiteY37" fmla="*/ 60102 h 56833"/>
                <a:gd name="connsiteX38" fmla="*/ 6110 w 56833"/>
                <a:gd name="connsiteY38" fmla="*/ 61949 h 56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56833" h="56833">
                  <a:moveTo>
                    <a:pt x="15274" y="1918"/>
                  </a:moveTo>
                  <a:cubicBezTo>
                    <a:pt x="12930" y="1918"/>
                    <a:pt x="11012" y="3765"/>
                    <a:pt x="11012" y="6039"/>
                  </a:cubicBezTo>
                  <a:cubicBezTo>
                    <a:pt x="11012" y="8312"/>
                    <a:pt x="12930" y="10159"/>
                    <a:pt x="15274" y="10159"/>
                  </a:cubicBezTo>
                  <a:lnTo>
                    <a:pt x="34242" y="10159"/>
                  </a:lnTo>
                  <a:cubicBezTo>
                    <a:pt x="36303" y="10159"/>
                    <a:pt x="38221" y="11367"/>
                    <a:pt x="39002" y="13285"/>
                  </a:cubicBezTo>
                  <a:cubicBezTo>
                    <a:pt x="39784" y="15203"/>
                    <a:pt x="39357" y="17405"/>
                    <a:pt x="37866" y="18826"/>
                  </a:cubicBezTo>
                  <a:lnTo>
                    <a:pt x="3055" y="52927"/>
                  </a:lnTo>
                  <a:cubicBezTo>
                    <a:pt x="2273" y="53708"/>
                    <a:pt x="1847" y="54774"/>
                    <a:pt x="1847" y="55839"/>
                  </a:cubicBezTo>
                  <a:cubicBezTo>
                    <a:pt x="1847" y="56905"/>
                    <a:pt x="2273" y="57971"/>
                    <a:pt x="3055" y="58752"/>
                  </a:cubicBezTo>
                  <a:cubicBezTo>
                    <a:pt x="4689" y="60315"/>
                    <a:pt x="7459" y="60315"/>
                    <a:pt x="9093" y="58752"/>
                  </a:cubicBezTo>
                  <a:lnTo>
                    <a:pt x="43904" y="24652"/>
                  </a:lnTo>
                  <a:cubicBezTo>
                    <a:pt x="45396" y="23160"/>
                    <a:pt x="47598" y="22734"/>
                    <a:pt x="49517" y="23586"/>
                  </a:cubicBezTo>
                  <a:cubicBezTo>
                    <a:pt x="51435" y="24368"/>
                    <a:pt x="52713" y="26215"/>
                    <a:pt x="52713" y="28275"/>
                  </a:cubicBezTo>
                  <a:lnTo>
                    <a:pt x="52713" y="46888"/>
                  </a:lnTo>
                  <a:cubicBezTo>
                    <a:pt x="52713" y="49161"/>
                    <a:pt x="54632" y="51008"/>
                    <a:pt x="56976" y="51008"/>
                  </a:cubicBezTo>
                  <a:cubicBezTo>
                    <a:pt x="59320" y="51008"/>
                    <a:pt x="61239" y="49161"/>
                    <a:pt x="61239" y="46888"/>
                  </a:cubicBezTo>
                  <a:lnTo>
                    <a:pt x="61239" y="6039"/>
                  </a:lnTo>
                  <a:cubicBezTo>
                    <a:pt x="61239" y="3765"/>
                    <a:pt x="59320" y="1918"/>
                    <a:pt x="56976" y="1918"/>
                  </a:cubicBezTo>
                  <a:lnTo>
                    <a:pt x="15274" y="1918"/>
                  </a:lnTo>
                  <a:close/>
                  <a:moveTo>
                    <a:pt x="6110" y="61949"/>
                  </a:moveTo>
                  <a:cubicBezTo>
                    <a:pt x="4476" y="61949"/>
                    <a:pt x="2913" y="61310"/>
                    <a:pt x="1776" y="60173"/>
                  </a:cubicBezTo>
                  <a:cubicBezTo>
                    <a:pt x="639" y="59036"/>
                    <a:pt x="0" y="57544"/>
                    <a:pt x="0" y="55910"/>
                  </a:cubicBezTo>
                  <a:cubicBezTo>
                    <a:pt x="0" y="54276"/>
                    <a:pt x="639" y="52784"/>
                    <a:pt x="1776" y="51648"/>
                  </a:cubicBezTo>
                  <a:lnTo>
                    <a:pt x="36587" y="17547"/>
                  </a:lnTo>
                  <a:cubicBezTo>
                    <a:pt x="37510" y="16624"/>
                    <a:pt x="37795" y="15274"/>
                    <a:pt x="37297" y="14066"/>
                  </a:cubicBezTo>
                  <a:cubicBezTo>
                    <a:pt x="36800" y="12859"/>
                    <a:pt x="35592" y="12077"/>
                    <a:pt x="34242" y="12077"/>
                  </a:cubicBezTo>
                  <a:lnTo>
                    <a:pt x="15274" y="12077"/>
                  </a:lnTo>
                  <a:cubicBezTo>
                    <a:pt x="11935" y="12077"/>
                    <a:pt x="9164" y="9378"/>
                    <a:pt x="9164" y="6039"/>
                  </a:cubicBezTo>
                  <a:cubicBezTo>
                    <a:pt x="9164" y="2700"/>
                    <a:pt x="11935" y="0"/>
                    <a:pt x="15274" y="0"/>
                  </a:cubicBezTo>
                  <a:lnTo>
                    <a:pt x="56976" y="0"/>
                  </a:lnTo>
                  <a:cubicBezTo>
                    <a:pt x="60386" y="0"/>
                    <a:pt x="63086" y="2700"/>
                    <a:pt x="63086" y="6039"/>
                  </a:cubicBezTo>
                  <a:lnTo>
                    <a:pt x="63086" y="46888"/>
                  </a:lnTo>
                  <a:cubicBezTo>
                    <a:pt x="63086" y="50227"/>
                    <a:pt x="60315" y="52927"/>
                    <a:pt x="56976" y="52927"/>
                  </a:cubicBezTo>
                  <a:cubicBezTo>
                    <a:pt x="53637" y="52927"/>
                    <a:pt x="50866" y="50227"/>
                    <a:pt x="50866" y="46888"/>
                  </a:cubicBezTo>
                  <a:lnTo>
                    <a:pt x="50866" y="28275"/>
                  </a:lnTo>
                  <a:cubicBezTo>
                    <a:pt x="50866" y="26996"/>
                    <a:pt x="50085" y="25788"/>
                    <a:pt x="48806" y="25291"/>
                  </a:cubicBezTo>
                  <a:cubicBezTo>
                    <a:pt x="47527" y="24794"/>
                    <a:pt x="46178" y="25078"/>
                    <a:pt x="45183" y="26002"/>
                  </a:cubicBezTo>
                  <a:lnTo>
                    <a:pt x="10372" y="60102"/>
                  </a:lnTo>
                  <a:cubicBezTo>
                    <a:pt x="9307" y="61310"/>
                    <a:pt x="7744" y="61949"/>
                    <a:pt x="6110" y="61949"/>
                  </a:cubicBezTo>
                </a:path>
              </a:pathLst>
            </a:custGeom>
            <a:solidFill>
              <a:srgbClr val="FFFFFF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4" name="Forme libre : forme 13">
              <a:extLst>
                <a:ext uri="{FF2B5EF4-FFF2-40B4-BE49-F238E27FC236}">
                  <a16:creationId xmlns:a16="http://schemas.microsoft.com/office/drawing/2014/main" id="{68447A50-B074-49C3-9FDD-24689D6096A2}"/>
                </a:ext>
              </a:extLst>
            </p:cNvPr>
            <p:cNvSpPr/>
            <p:nvPr/>
          </p:nvSpPr>
          <p:spPr>
            <a:xfrm>
              <a:off x="439406" y="6302936"/>
              <a:ext cx="56834" cy="56834"/>
            </a:xfrm>
            <a:custGeom>
              <a:avLst/>
              <a:gdLst>
                <a:gd name="connsiteX0" fmla="*/ 16340 w 56833"/>
                <a:gd name="connsiteY0" fmla="*/ 52642 h 56833"/>
                <a:gd name="connsiteX1" fmla="*/ 12148 w 56833"/>
                <a:gd name="connsiteY1" fmla="*/ 56763 h 56833"/>
                <a:gd name="connsiteX2" fmla="*/ 16340 w 56833"/>
                <a:gd name="connsiteY2" fmla="*/ 60883 h 56833"/>
                <a:gd name="connsiteX3" fmla="*/ 57473 w 56833"/>
                <a:gd name="connsiteY3" fmla="*/ 60883 h 56833"/>
                <a:gd name="connsiteX4" fmla="*/ 61665 w 56833"/>
                <a:gd name="connsiteY4" fmla="*/ 56763 h 56833"/>
                <a:gd name="connsiteX5" fmla="*/ 61665 w 56833"/>
                <a:gd name="connsiteY5" fmla="*/ 16198 h 56833"/>
                <a:gd name="connsiteX6" fmla="*/ 57473 w 56833"/>
                <a:gd name="connsiteY6" fmla="*/ 12077 h 56833"/>
                <a:gd name="connsiteX7" fmla="*/ 53282 w 56833"/>
                <a:gd name="connsiteY7" fmla="*/ 16198 h 56833"/>
                <a:gd name="connsiteX8" fmla="*/ 53282 w 56833"/>
                <a:gd name="connsiteY8" fmla="*/ 34598 h 56833"/>
                <a:gd name="connsiteX9" fmla="*/ 50156 w 56833"/>
                <a:gd name="connsiteY9" fmla="*/ 39286 h 56833"/>
                <a:gd name="connsiteX10" fmla="*/ 44615 w 56833"/>
                <a:gd name="connsiteY10" fmla="*/ 38221 h 56833"/>
                <a:gd name="connsiteX11" fmla="*/ 9093 w 56833"/>
                <a:gd name="connsiteY11" fmla="*/ 3126 h 56833"/>
                <a:gd name="connsiteX12" fmla="*/ 3197 w 56833"/>
                <a:gd name="connsiteY12" fmla="*/ 3126 h 56833"/>
                <a:gd name="connsiteX13" fmla="*/ 3197 w 56833"/>
                <a:gd name="connsiteY13" fmla="*/ 3126 h 56833"/>
                <a:gd name="connsiteX14" fmla="*/ 1989 w 56833"/>
                <a:gd name="connsiteY14" fmla="*/ 6039 h 56833"/>
                <a:gd name="connsiteX15" fmla="*/ 3197 w 56833"/>
                <a:gd name="connsiteY15" fmla="*/ 8951 h 56833"/>
                <a:gd name="connsiteX16" fmla="*/ 38718 w 56833"/>
                <a:gd name="connsiteY16" fmla="*/ 44046 h 56833"/>
                <a:gd name="connsiteX17" fmla="*/ 39855 w 56833"/>
                <a:gd name="connsiteY17" fmla="*/ 49588 h 56833"/>
                <a:gd name="connsiteX18" fmla="*/ 35166 w 56833"/>
                <a:gd name="connsiteY18" fmla="*/ 52713 h 56833"/>
                <a:gd name="connsiteX19" fmla="*/ 16340 w 56833"/>
                <a:gd name="connsiteY19" fmla="*/ 52713 h 56833"/>
                <a:gd name="connsiteX20" fmla="*/ 57473 w 56833"/>
                <a:gd name="connsiteY20" fmla="*/ 62730 h 56833"/>
                <a:gd name="connsiteX21" fmla="*/ 16340 w 56833"/>
                <a:gd name="connsiteY21" fmla="*/ 62730 h 56833"/>
                <a:gd name="connsiteX22" fmla="*/ 10301 w 56833"/>
                <a:gd name="connsiteY22" fmla="*/ 56763 h 56833"/>
                <a:gd name="connsiteX23" fmla="*/ 16340 w 56833"/>
                <a:gd name="connsiteY23" fmla="*/ 50795 h 56833"/>
                <a:gd name="connsiteX24" fmla="*/ 35024 w 56833"/>
                <a:gd name="connsiteY24" fmla="*/ 50795 h 56833"/>
                <a:gd name="connsiteX25" fmla="*/ 38008 w 56833"/>
                <a:gd name="connsiteY25" fmla="*/ 48806 h 56833"/>
                <a:gd name="connsiteX26" fmla="*/ 37297 w 56833"/>
                <a:gd name="connsiteY26" fmla="*/ 45325 h 56833"/>
                <a:gd name="connsiteX27" fmla="*/ 1776 w 56833"/>
                <a:gd name="connsiteY27" fmla="*/ 10230 h 56833"/>
                <a:gd name="connsiteX28" fmla="*/ 0 w 56833"/>
                <a:gd name="connsiteY28" fmla="*/ 5968 h 56833"/>
                <a:gd name="connsiteX29" fmla="*/ 1776 w 56833"/>
                <a:gd name="connsiteY29" fmla="*/ 1705 h 56833"/>
                <a:gd name="connsiteX30" fmla="*/ 10372 w 56833"/>
                <a:gd name="connsiteY30" fmla="*/ 1705 h 56833"/>
                <a:gd name="connsiteX31" fmla="*/ 45893 w 56833"/>
                <a:gd name="connsiteY31" fmla="*/ 36800 h 56833"/>
                <a:gd name="connsiteX32" fmla="*/ 49446 w 56833"/>
                <a:gd name="connsiteY32" fmla="*/ 37510 h 56833"/>
                <a:gd name="connsiteX33" fmla="*/ 51435 w 56833"/>
                <a:gd name="connsiteY33" fmla="*/ 34598 h 56833"/>
                <a:gd name="connsiteX34" fmla="*/ 51435 w 56833"/>
                <a:gd name="connsiteY34" fmla="*/ 16198 h 56833"/>
                <a:gd name="connsiteX35" fmla="*/ 57473 w 56833"/>
                <a:gd name="connsiteY35" fmla="*/ 10230 h 56833"/>
                <a:gd name="connsiteX36" fmla="*/ 63512 w 56833"/>
                <a:gd name="connsiteY36" fmla="*/ 16198 h 56833"/>
                <a:gd name="connsiteX37" fmla="*/ 63512 w 56833"/>
                <a:gd name="connsiteY37" fmla="*/ 56763 h 56833"/>
                <a:gd name="connsiteX38" fmla="*/ 57473 w 56833"/>
                <a:gd name="connsiteY38" fmla="*/ 62730 h 56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56833" h="56833">
                  <a:moveTo>
                    <a:pt x="16340" y="52642"/>
                  </a:moveTo>
                  <a:cubicBezTo>
                    <a:pt x="13995" y="52642"/>
                    <a:pt x="12148" y="54490"/>
                    <a:pt x="12148" y="56763"/>
                  </a:cubicBezTo>
                  <a:cubicBezTo>
                    <a:pt x="12148" y="59036"/>
                    <a:pt x="13995" y="60883"/>
                    <a:pt x="16340" y="60883"/>
                  </a:cubicBezTo>
                  <a:lnTo>
                    <a:pt x="57473" y="60883"/>
                  </a:lnTo>
                  <a:cubicBezTo>
                    <a:pt x="59747" y="60883"/>
                    <a:pt x="61665" y="59036"/>
                    <a:pt x="61665" y="56763"/>
                  </a:cubicBezTo>
                  <a:lnTo>
                    <a:pt x="61665" y="16198"/>
                  </a:lnTo>
                  <a:cubicBezTo>
                    <a:pt x="61665" y="13924"/>
                    <a:pt x="59818" y="12077"/>
                    <a:pt x="57473" y="12077"/>
                  </a:cubicBezTo>
                  <a:cubicBezTo>
                    <a:pt x="55129" y="12077"/>
                    <a:pt x="53282" y="13924"/>
                    <a:pt x="53282" y="16198"/>
                  </a:cubicBezTo>
                  <a:lnTo>
                    <a:pt x="53282" y="34598"/>
                  </a:lnTo>
                  <a:cubicBezTo>
                    <a:pt x="53282" y="36658"/>
                    <a:pt x="52074" y="38505"/>
                    <a:pt x="50156" y="39286"/>
                  </a:cubicBezTo>
                  <a:cubicBezTo>
                    <a:pt x="48238" y="40068"/>
                    <a:pt x="46035" y="39642"/>
                    <a:pt x="44615" y="38221"/>
                  </a:cubicBezTo>
                  <a:lnTo>
                    <a:pt x="9093" y="3126"/>
                  </a:lnTo>
                  <a:cubicBezTo>
                    <a:pt x="7531" y="1563"/>
                    <a:pt x="4760" y="1563"/>
                    <a:pt x="3197" y="3126"/>
                  </a:cubicBezTo>
                  <a:lnTo>
                    <a:pt x="3197" y="3126"/>
                  </a:lnTo>
                  <a:cubicBezTo>
                    <a:pt x="2415" y="3907"/>
                    <a:pt x="1989" y="4902"/>
                    <a:pt x="1989" y="6039"/>
                  </a:cubicBezTo>
                  <a:cubicBezTo>
                    <a:pt x="1989" y="7104"/>
                    <a:pt x="2415" y="8170"/>
                    <a:pt x="3197" y="8951"/>
                  </a:cubicBezTo>
                  <a:lnTo>
                    <a:pt x="38718" y="44046"/>
                  </a:lnTo>
                  <a:cubicBezTo>
                    <a:pt x="40210" y="45467"/>
                    <a:pt x="40636" y="47669"/>
                    <a:pt x="39855" y="49588"/>
                  </a:cubicBezTo>
                  <a:cubicBezTo>
                    <a:pt x="39073" y="51506"/>
                    <a:pt x="37226" y="52713"/>
                    <a:pt x="35166" y="52713"/>
                  </a:cubicBezTo>
                  <a:lnTo>
                    <a:pt x="16340" y="52713"/>
                  </a:lnTo>
                  <a:close/>
                  <a:moveTo>
                    <a:pt x="57473" y="62730"/>
                  </a:moveTo>
                  <a:lnTo>
                    <a:pt x="16340" y="62730"/>
                  </a:lnTo>
                  <a:cubicBezTo>
                    <a:pt x="13001" y="62730"/>
                    <a:pt x="10301" y="60031"/>
                    <a:pt x="10301" y="56763"/>
                  </a:cubicBezTo>
                  <a:cubicBezTo>
                    <a:pt x="10301" y="53495"/>
                    <a:pt x="13001" y="50795"/>
                    <a:pt x="16340" y="50795"/>
                  </a:cubicBezTo>
                  <a:lnTo>
                    <a:pt x="35024" y="50795"/>
                  </a:lnTo>
                  <a:cubicBezTo>
                    <a:pt x="36303" y="50795"/>
                    <a:pt x="37510" y="50014"/>
                    <a:pt x="38008" y="48806"/>
                  </a:cubicBezTo>
                  <a:cubicBezTo>
                    <a:pt x="38505" y="47598"/>
                    <a:pt x="38221" y="46249"/>
                    <a:pt x="37297" y="45325"/>
                  </a:cubicBezTo>
                  <a:lnTo>
                    <a:pt x="1776" y="10230"/>
                  </a:lnTo>
                  <a:cubicBezTo>
                    <a:pt x="639" y="9093"/>
                    <a:pt x="0" y="7602"/>
                    <a:pt x="0" y="5968"/>
                  </a:cubicBezTo>
                  <a:cubicBezTo>
                    <a:pt x="0" y="4334"/>
                    <a:pt x="639" y="2842"/>
                    <a:pt x="1776" y="1705"/>
                  </a:cubicBezTo>
                  <a:cubicBezTo>
                    <a:pt x="4049" y="-568"/>
                    <a:pt x="8028" y="-568"/>
                    <a:pt x="10372" y="1705"/>
                  </a:cubicBezTo>
                  <a:lnTo>
                    <a:pt x="45893" y="36800"/>
                  </a:lnTo>
                  <a:cubicBezTo>
                    <a:pt x="46817" y="37724"/>
                    <a:pt x="48238" y="38008"/>
                    <a:pt x="49446" y="37510"/>
                  </a:cubicBezTo>
                  <a:cubicBezTo>
                    <a:pt x="50653" y="37013"/>
                    <a:pt x="51435" y="35876"/>
                    <a:pt x="51435" y="34598"/>
                  </a:cubicBezTo>
                  <a:lnTo>
                    <a:pt x="51435" y="16198"/>
                  </a:lnTo>
                  <a:cubicBezTo>
                    <a:pt x="51435" y="12859"/>
                    <a:pt x="54134" y="10230"/>
                    <a:pt x="57473" y="10230"/>
                  </a:cubicBezTo>
                  <a:cubicBezTo>
                    <a:pt x="60812" y="10230"/>
                    <a:pt x="63512" y="12930"/>
                    <a:pt x="63512" y="16198"/>
                  </a:cubicBezTo>
                  <a:lnTo>
                    <a:pt x="63512" y="56763"/>
                  </a:lnTo>
                  <a:cubicBezTo>
                    <a:pt x="63512" y="60031"/>
                    <a:pt x="60812" y="62730"/>
                    <a:pt x="57473" y="62730"/>
                  </a:cubicBezTo>
                </a:path>
              </a:pathLst>
            </a:custGeom>
            <a:solidFill>
              <a:srgbClr val="FFFFFF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5" name="Forme libre : forme 14">
              <a:extLst>
                <a:ext uri="{FF2B5EF4-FFF2-40B4-BE49-F238E27FC236}">
                  <a16:creationId xmlns:a16="http://schemas.microsoft.com/office/drawing/2014/main" id="{DBA7A101-5C63-4CB3-AF5F-1A93977B8D7C}"/>
                </a:ext>
              </a:extLst>
            </p:cNvPr>
            <p:cNvSpPr/>
            <p:nvPr/>
          </p:nvSpPr>
          <p:spPr>
            <a:xfrm>
              <a:off x="593426" y="6454470"/>
              <a:ext cx="56834" cy="56834"/>
            </a:xfrm>
            <a:custGeom>
              <a:avLst/>
              <a:gdLst>
                <a:gd name="connsiteX0" fmla="*/ 15629 w 56833"/>
                <a:gd name="connsiteY0" fmla="*/ 23231 h 56833"/>
                <a:gd name="connsiteX1" fmla="*/ 19252 w 56833"/>
                <a:gd name="connsiteY1" fmla="*/ 24723 h 56833"/>
                <a:gd name="connsiteX2" fmla="*/ 54063 w 56833"/>
                <a:gd name="connsiteY2" fmla="*/ 58823 h 56833"/>
                <a:gd name="connsiteX3" fmla="*/ 60102 w 56833"/>
                <a:gd name="connsiteY3" fmla="*/ 58823 h 56833"/>
                <a:gd name="connsiteX4" fmla="*/ 61310 w 56833"/>
                <a:gd name="connsiteY4" fmla="*/ 55910 h 56833"/>
                <a:gd name="connsiteX5" fmla="*/ 60102 w 56833"/>
                <a:gd name="connsiteY5" fmla="*/ 52998 h 56833"/>
                <a:gd name="connsiteX6" fmla="*/ 25291 w 56833"/>
                <a:gd name="connsiteY6" fmla="*/ 18897 h 56833"/>
                <a:gd name="connsiteX7" fmla="*/ 24154 w 56833"/>
                <a:gd name="connsiteY7" fmla="*/ 13356 h 56833"/>
                <a:gd name="connsiteX8" fmla="*/ 28914 w 56833"/>
                <a:gd name="connsiteY8" fmla="*/ 10230 h 56833"/>
                <a:gd name="connsiteX9" fmla="*/ 47883 w 56833"/>
                <a:gd name="connsiteY9" fmla="*/ 10230 h 56833"/>
                <a:gd name="connsiteX10" fmla="*/ 52145 w 56833"/>
                <a:gd name="connsiteY10" fmla="*/ 6110 h 56833"/>
                <a:gd name="connsiteX11" fmla="*/ 47883 w 56833"/>
                <a:gd name="connsiteY11" fmla="*/ 1918 h 56833"/>
                <a:gd name="connsiteX12" fmla="*/ 6181 w 56833"/>
                <a:gd name="connsiteY12" fmla="*/ 1918 h 56833"/>
                <a:gd name="connsiteX13" fmla="*/ 1918 w 56833"/>
                <a:gd name="connsiteY13" fmla="*/ 6110 h 56833"/>
                <a:gd name="connsiteX14" fmla="*/ 1918 w 56833"/>
                <a:gd name="connsiteY14" fmla="*/ 46959 h 56833"/>
                <a:gd name="connsiteX15" fmla="*/ 6181 w 56833"/>
                <a:gd name="connsiteY15" fmla="*/ 51079 h 56833"/>
                <a:gd name="connsiteX16" fmla="*/ 10443 w 56833"/>
                <a:gd name="connsiteY16" fmla="*/ 46959 h 56833"/>
                <a:gd name="connsiteX17" fmla="*/ 10443 w 56833"/>
                <a:gd name="connsiteY17" fmla="*/ 28346 h 56833"/>
                <a:gd name="connsiteX18" fmla="*/ 13640 w 56833"/>
                <a:gd name="connsiteY18" fmla="*/ 23657 h 56833"/>
                <a:gd name="connsiteX19" fmla="*/ 15629 w 56833"/>
                <a:gd name="connsiteY19" fmla="*/ 23231 h 56833"/>
                <a:gd name="connsiteX20" fmla="*/ 57047 w 56833"/>
                <a:gd name="connsiteY20" fmla="*/ 61878 h 56833"/>
                <a:gd name="connsiteX21" fmla="*/ 52713 w 56833"/>
                <a:gd name="connsiteY21" fmla="*/ 60102 h 56833"/>
                <a:gd name="connsiteX22" fmla="*/ 17903 w 56833"/>
                <a:gd name="connsiteY22" fmla="*/ 26002 h 56833"/>
                <a:gd name="connsiteX23" fmla="*/ 14280 w 56833"/>
                <a:gd name="connsiteY23" fmla="*/ 25291 h 56833"/>
                <a:gd name="connsiteX24" fmla="*/ 12219 w 56833"/>
                <a:gd name="connsiteY24" fmla="*/ 28275 h 56833"/>
                <a:gd name="connsiteX25" fmla="*/ 12219 w 56833"/>
                <a:gd name="connsiteY25" fmla="*/ 46888 h 56833"/>
                <a:gd name="connsiteX26" fmla="*/ 6110 w 56833"/>
                <a:gd name="connsiteY26" fmla="*/ 52927 h 56833"/>
                <a:gd name="connsiteX27" fmla="*/ 0 w 56833"/>
                <a:gd name="connsiteY27" fmla="*/ 46888 h 56833"/>
                <a:gd name="connsiteX28" fmla="*/ 0 w 56833"/>
                <a:gd name="connsiteY28" fmla="*/ 6039 h 56833"/>
                <a:gd name="connsiteX29" fmla="*/ 6110 w 56833"/>
                <a:gd name="connsiteY29" fmla="*/ 0 h 56833"/>
                <a:gd name="connsiteX30" fmla="*/ 47812 w 56833"/>
                <a:gd name="connsiteY30" fmla="*/ 0 h 56833"/>
                <a:gd name="connsiteX31" fmla="*/ 53921 w 56833"/>
                <a:gd name="connsiteY31" fmla="*/ 6039 h 56833"/>
                <a:gd name="connsiteX32" fmla="*/ 47812 w 56833"/>
                <a:gd name="connsiteY32" fmla="*/ 12077 h 56833"/>
                <a:gd name="connsiteX33" fmla="*/ 28843 w 56833"/>
                <a:gd name="connsiteY33" fmla="*/ 12077 h 56833"/>
                <a:gd name="connsiteX34" fmla="*/ 25788 w 56833"/>
                <a:gd name="connsiteY34" fmla="*/ 14066 h 56833"/>
                <a:gd name="connsiteX35" fmla="*/ 26499 w 56833"/>
                <a:gd name="connsiteY35" fmla="*/ 17547 h 56833"/>
                <a:gd name="connsiteX36" fmla="*/ 61310 w 56833"/>
                <a:gd name="connsiteY36" fmla="*/ 51648 h 56833"/>
                <a:gd name="connsiteX37" fmla="*/ 63086 w 56833"/>
                <a:gd name="connsiteY37" fmla="*/ 55910 h 56833"/>
                <a:gd name="connsiteX38" fmla="*/ 61310 w 56833"/>
                <a:gd name="connsiteY38" fmla="*/ 60173 h 56833"/>
                <a:gd name="connsiteX39" fmla="*/ 57047 w 56833"/>
                <a:gd name="connsiteY39" fmla="*/ 61878 h 56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6833" h="56833">
                  <a:moveTo>
                    <a:pt x="15629" y="23231"/>
                  </a:moveTo>
                  <a:cubicBezTo>
                    <a:pt x="16979" y="23231"/>
                    <a:pt x="18329" y="23799"/>
                    <a:pt x="19252" y="24723"/>
                  </a:cubicBezTo>
                  <a:lnTo>
                    <a:pt x="54063" y="58823"/>
                  </a:lnTo>
                  <a:cubicBezTo>
                    <a:pt x="55697" y="60386"/>
                    <a:pt x="58468" y="60386"/>
                    <a:pt x="60102" y="58823"/>
                  </a:cubicBezTo>
                  <a:cubicBezTo>
                    <a:pt x="60883" y="58042"/>
                    <a:pt x="61310" y="56976"/>
                    <a:pt x="61310" y="55910"/>
                  </a:cubicBezTo>
                  <a:cubicBezTo>
                    <a:pt x="61310" y="54845"/>
                    <a:pt x="60883" y="53779"/>
                    <a:pt x="60102" y="52998"/>
                  </a:cubicBezTo>
                  <a:lnTo>
                    <a:pt x="25291" y="18897"/>
                  </a:lnTo>
                  <a:cubicBezTo>
                    <a:pt x="23799" y="17476"/>
                    <a:pt x="23373" y="15274"/>
                    <a:pt x="24154" y="13356"/>
                  </a:cubicBezTo>
                  <a:cubicBezTo>
                    <a:pt x="24936" y="11438"/>
                    <a:pt x="26854" y="10230"/>
                    <a:pt x="28914" y="10230"/>
                  </a:cubicBezTo>
                  <a:lnTo>
                    <a:pt x="47883" y="10230"/>
                  </a:lnTo>
                  <a:cubicBezTo>
                    <a:pt x="50227" y="10230"/>
                    <a:pt x="52145" y="8383"/>
                    <a:pt x="52145" y="6110"/>
                  </a:cubicBezTo>
                  <a:cubicBezTo>
                    <a:pt x="52145" y="3836"/>
                    <a:pt x="50227" y="1918"/>
                    <a:pt x="47883" y="1918"/>
                  </a:cubicBezTo>
                  <a:lnTo>
                    <a:pt x="6181" y="1918"/>
                  </a:lnTo>
                  <a:cubicBezTo>
                    <a:pt x="3836" y="1918"/>
                    <a:pt x="1918" y="3765"/>
                    <a:pt x="1918" y="6110"/>
                  </a:cubicBezTo>
                  <a:lnTo>
                    <a:pt x="1918" y="46959"/>
                  </a:lnTo>
                  <a:cubicBezTo>
                    <a:pt x="1918" y="49232"/>
                    <a:pt x="3836" y="51079"/>
                    <a:pt x="6181" y="51079"/>
                  </a:cubicBezTo>
                  <a:cubicBezTo>
                    <a:pt x="8525" y="51079"/>
                    <a:pt x="10443" y="49232"/>
                    <a:pt x="10443" y="46959"/>
                  </a:cubicBezTo>
                  <a:lnTo>
                    <a:pt x="10443" y="28346"/>
                  </a:lnTo>
                  <a:cubicBezTo>
                    <a:pt x="10443" y="26286"/>
                    <a:pt x="11722" y="24439"/>
                    <a:pt x="13640" y="23657"/>
                  </a:cubicBezTo>
                  <a:cubicBezTo>
                    <a:pt x="14280" y="23373"/>
                    <a:pt x="14919" y="23231"/>
                    <a:pt x="15629" y="23231"/>
                  </a:cubicBezTo>
                  <a:moveTo>
                    <a:pt x="57047" y="61878"/>
                  </a:moveTo>
                  <a:cubicBezTo>
                    <a:pt x="55413" y="61878"/>
                    <a:pt x="53850" y="61239"/>
                    <a:pt x="52713" y="60102"/>
                  </a:cubicBezTo>
                  <a:lnTo>
                    <a:pt x="17903" y="26002"/>
                  </a:lnTo>
                  <a:cubicBezTo>
                    <a:pt x="16979" y="25078"/>
                    <a:pt x="15487" y="24794"/>
                    <a:pt x="14280" y="25291"/>
                  </a:cubicBezTo>
                  <a:cubicBezTo>
                    <a:pt x="13072" y="25788"/>
                    <a:pt x="12219" y="26925"/>
                    <a:pt x="12219" y="28275"/>
                  </a:cubicBezTo>
                  <a:lnTo>
                    <a:pt x="12219" y="46888"/>
                  </a:lnTo>
                  <a:cubicBezTo>
                    <a:pt x="12219" y="50227"/>
                    <a:pt x="9449" y="52927"/>
                    <a:pt x="6110" y="52927"/>
                  </a:cubicBezTo>
                  <a:cubicBezTo>
                    <a:pt x="2700" y="52927"/>
                    <a:pt x="0" y="50227"/>
                    <a:pt x="0" y="46888"/>
                  </a:cubicBezTo>
                  <a:lnTo>
                    <a:pt x="0" y="6039"/>
                  </a:lnTo>
                  <a:cubicBezTo>
                    <a:pt x="0" y="2700"/>
                    <a:pt x="2771" y="0"/>
                    <a:pt x="6110" y="0"/>
                  </a:cubicBezTo>
                  <a:lnTo>
                    <a:pt x="47812" y="0"/>
                  </a:lnTo>
                  <a:cubicBezTo>
                    <a:pt x="51222" y="0"/>
                    <a:pt x="53921" y="2700"/>
                    <a:pt x="53921" y="6039"/>
                  </a:cubicBezTo>
                  <a:cubicBezTo>
                    <a:pt x="53921" y="9378"/>
                    <a:pt x="51151" y="12077"/>
                    <a:pt x="47812" y="12077"/>
                  </a:cubicBezTo>
                  <a:lnTo>
                    <a:pt x="28843" y="12077"/>
                  </a:lnTo>
                  <a:cubicBezTo>
                    <a:pt x="27493" y="12077"/>
                    <a:pt x="26286" y="12859"/>
                    <a:pt x="25788" y="14066"/>
                  </a:cubicBezTo>
                  <a:cubicBezTo>
                    <a:pt x="25291" y="15274"/>
                    <a:pt x="25575" y="16624"/>
                    <a:pt x="26499" y="17547"/>
                  </a:cubicBezTo>
                  <a:lnTo>
                    <a:pt x="61310" y="51648"/>
                  </a:lnTo>
                  <a:cubicBezTo>
                    <a:pt x="62446" y="52784"/>
                    <a:pt x="63086" y="54276"/>
                    <a:pt x="63086" y="55910"/>
                  </a:cubicBezTo>
                  <a:cubicBezTo>
                    <a:pt x="63086" y="57544"/>
                    <a:pt x="62446" y="59036"/>
                    <a:pt x="61310" y="60173"/>
                  </a:cubicBezTo>
                  <a:cubicBezTo>
                    <a:pt x="60244" y="61239"/>
                    <a:pt x="58681" y="61878"/>
                    <a:pt x="57047" y="61878"/>
                  </a:cubicBezTo>
                </a:path>
              </a:pathLst>
            </a:custGeom>
            <a:solidFill>
              <a:srgbClr val="FFFFFF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16" name="Forme libre : forme 15">
              <a:extLst>
                <a:ext uri="{FF2B5EF4-FFF2-40B4-BE49-F238E27FC236}">
                  <a16:creationId xmlns:a16="http://schemas.microsoft.com/office/drawing/2014/main" id="{94896ACF-5C6A-4DBE-A17D-2BF5873731E6}"/>
                </a:ext>
              </a:extLst>
            </p:cNvPr>
            <p:cNvSpPr/>
            <p:nvPr/>
          </p:nvSpPr>
          <p:spPr>
            <a:xfrm>
              <a:off x="592787" y="6302936"/>
              <a:ext cx="56834" cy="56834"/>
            </a:xfrm>
            <a:custGeom>
              <a:avLst/>
              <a:gdLst>
                <a:gd name="connsiteX0" fmla="*/ 6110 w 56833"/>
                <a:gd name="connsiteY0" fmla="*/ 11935 h 56833"/>
                <a:gd name="connsiteX1" fmla="*/ 1918 w 56833"/>
                <a:gd name="connsiteY1" fmla="*/ 16056 h 56833"/>
                <a:gd name="connsiteX2" fmla="*/ 1918 w 56833"/>
                <a:gd name="connsiteY2" fmla="*/ 56621 h 56833"/>
                <a:gd name="connsiteX3" fmla="*/ 6110 w 56833"/>
                <a:gd name="connsiteY3" fmla="*/ 60741 h 56833"/>
                <a:gd name="connsiteX4" fmla="*/ 47456 w 56833"/>
                <a:gd name="connsiteY4" fmla="*/ 60741 h 56833"/>
                <a:gd name="connsiteX5" fmla="*/ 51648 w 56833"/>
                <a:gd name="connsiteY5" fmla="*/ 56621 h 56833"/>
                <a:gd name="connsiteX6" fmla="*/ 47456 w 56833"/>
                <a:gd name="connsiteY6" fmla="*/ 52500 h 56833"/>
                <a:gd name="connsiteX7" fmla="*/ 28630 w 56833"/>
                <a:gd name="connsiteY7" fmla="*/ 52500 h 56833"/>
                <a:gd name="connsiteX8" fmla="*/ 23870 w 56833"/>
                <a:gd name="connsiteY8" fmla="*/ 49374 h 56833"/>
                <a:gd name="connsiteX9" fmla="*/ 25007 w 56833"/>
                <a:gd name="connsiteY9" fmla="*/ 43833 h 56833"/>
                <a:gd name="connsiteX10" fmla="*/ 60741 w 56833"/>
                <a:gd name="connsiteY10" fmla="*/ 8809 h 56833"/>
                <a:gd name="connsiteX11" fmla="*/ 61949 w 56833"/>
                <a:gd name="connsiteY11" fmla="*/ 5897 h 56833"/>
                <a:gd name="connsiteX12" fmla="*/ 60741 w 56833"/>
                <a:gd name="connsiteY12" fmla="*/ 2984 h 56833"/>
                <a:gd name="connsiteX13" fmla="*/ 54774 w 56833"/>
                <a:gd name="connsiteY13" fmla="*/ 2984 h 56833"/>
                <a:gd name="connsiteX14" fmla="*/ 19039 w 56833"/>
                <a:gd name="connsiteY14" fmla="*/ 38008 h 56833"/>
                <a:gd name="connsiteX15" fmla="*/ 13427 w 56833"/>
                <a:gd name="connsiteY15" fmla="*/ 39144 h 56833"/>
                <a:gd name="connsiteX16" fmla="*/ 10230 w 56833"/>
                <a:gd name="connsiteY16" fmla="*/ 34456 h 56833"/>
                <a:gd name="connsiteX17" fmla="*/ 10230 w 56833"/>
                <a:gd name="connsiteY17" fmla="*/ 16056 h 56833"/>
                <a:gd name="connsiteX18" fmla="*/ 6110 w 56833"/>
                <a:gd name="connsiteY18" fmla="*/ 11935 h 56833"/>
                <a:gd name="connsiteX19" fmla="*/ 47456 w 56833"/>
                <a:gd name="connsiteY19" fmla="*/ 62659 h 56833"/>
                <a:gd name="connsiteX20" fmla="*/ 6110 w 56833"/>
                <a:gd name="connsiteY20" fmla="*/ 62659 h 56833"/>
                <a:gd name="connsiteX21" fmla="*/ 0 w 56833"/>
                <a:gd name="connsiteY21" fmla="*/ 56692 h 56833"/>
                <a:gd name="connsiteX22" fmla="*/ 0 w 56833"/>
                <a:gd name="connsiteY22" fmla="*/ 16127 h 56833"/>
                <a:gd name="connsiteX23" fmla="*/ 6110 w 56833"/>
                <a:gd name="connsiteY23" fmla="*/ 10159 h 56833"/>
                <a:gd name="connsiteX24" fmla="*/ 12219 w 56833"/>
                <a:gd name="connsiteY24" fmla="*/ 16127 h 56833"/>
                <a:gd name="connsiteX25" fmla="*/ 12219 w 56833"/>
                <a:gd name="connsiteY25" fmla="*/ 34527 h 56833"/>
                <a:gd name="connsiteX26" fmla="*/ 14208 w 56833"/>
                <a:gd name="connsiteY26" fmla="*/ 37439 h 56833"/>
                <a:gd name="connsiteX27" fmla="*/ 17761 w 56833"/>
                <a:gd name="connsiteY27" fmla="*/ 36729 h 56833"/>
                <a:gd name="connsiteX28" fmla="*/ 53495 w 56833"/>
                <a:gd name="connsiteY28" fmla="*/ 1705 h 56833"/>
                <a:gd name="connsiteX29" fmla="*/ 62091 w 56833"/>
                <a:gd name="connsiteY29" fmla="*/ 1705 h 56833"/>
                <a:gd name="connsiteX30" fmla="*/ 63867 w 56833"/>
                <a:gd name="connsiteY30" fmla="*/ 5968 h 56833"/>
                <a:gd name="connsiteX31" fmla="*/ 62091 w 56833"/>
                <a:gd name="connsiteY31" fmla="*/ 10230 h 56833"/>
                <a:gd name="connsiteX32" fmla="*/ 26357 w 56833"/>
                <a:gd name="connsiteY32" fmla="*/ 45254 h 56833"/>
                <a:gd name="connsiteX33" fmla="*/ 25646 w 56833"/>
                <a:gd name="connsiteY33" fmla="*/ 48735 h 56833"/>
                <a:gd name="connsiteX34" fmla="*/ 28630 w 56833"/>
                <a:gd name="connsiteY34" fmla="*/ 50724 h 56833"/>
                <a:gd name="connsiteX35" fmla="*/ 47456 w 56833"/>
                <a:gd name="connsiteY35" fmla="*/ 50724 h 56833"/>
                <a:gd name="connsiteX36" fmla="*/ 53566 w 56833"/>
                <a:gd name="connsiteY36" fmla="*/ 56692 h 56833"/>
                <a:gd name="connsiteX37" fmla="*/ 47456 w 56833"/>
                <a:gd name="connsiteY37" fmla="*/ 62659 h 56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6833" h="56833">
                  <a:moveTo>
                    <a:pt x="6110" y="11935"/>
                  </a:moveTo>
                  <a:cubicBezTo>
                    <a:pt x="3765" y="11935"/>
                    <a:pt x="1918" y="13782"/>
                    <a:pt x="1918" y="16056"/>
                  </a:cubicBezTo>
                  <a:lnTo>
                    <a:pt x="1918" y="56621"/>
                  </a:lnTo>
                  <a:cubicBezTo>
                    <a:pt x="1918" y="58894"/>
                    <a:pt x="3836" y="60741"/>
                    <a:pt x="6110" y="60741"/>
                  </a:cubicBezTo>
                  <a:lnTo>
                    <a:pt x="47456" y="60741"/>
                  </a:lnTo>
                  <a:cubicBezTo>
                    <a:pt x="49801" y="60741"/>
                    <a:pt x="51648" y="58894"/>
                    <a:pt x="51648" y="56621"/>
                  </a:cubicBezTo>
                  <a:cubicBezTo>
                    <a:pt x="51648" y="54347"/>
                    <a:pt x="49730" y="52500"/>
                    <a:pt x="47456" y="52500"/>
                  </a:cubicBezTo>
                  <a:lnTo>
                    <a:pt x="28630" y="52500"/>
                  </a:lnTo>
                  <a:cubicBezTo>
                    <a:pt x="26570" y="52500"/>
                    <a:pt x="24723" y="51293"/>
                    <a:pt x="23870" y="49374"/>
                  </a:cubicBezTo>
                  <a:cubicBezTo>
                    <a:pt x="23089" y="47456"/>
                    <a:pt x="23515" y="45325"/>
                    <a:pt x="25007" y="43833"/>
                  </a:cubicBezTo>
                  <a:lnTo>
                    <a:pt x="60741" y="8809"/>
                  </a:lnTo>
                  <a:cubicBezTo>
                    <a:pt x="61523" y="8028"/>
                    <a:pt x="61949" y="7033"/>
                    <a:pt x="61949" y="5897"/>
                  </a:cubicBezTo>
                  <a:cubicBezTo>
                    <a:pt x="61949" y="4831"/>
                    <a:pt x="61523" y="3765"/>
                    <a:pt x="60741" y="2984"/>
                  </a:cubicBezTo>
                  <a:cubicBezTo>
                    <a:pt x="59178" y="1421"/>
                    <a:pt x="56337" y="1421"/>
                    <a:pt x="54774" y="2984"/>
                  </a:cubicBezTo>
                  <a:lnTo>
                    <a:pt x="19039" y="38008"/>
                  </a:lnTo>
                  <a:cubicBezTo>
                    <a:pt x="17547" y="39429"/>
                    <a:pt x="15345" y="39855"/>
                    <a:pt x="13427" y="39144"/>
                  </a:cubicBezTo>
                  <a:cubicBezTo>
                    <a:pt x="11509" y="38363"/>
                    <a:pt x="10230" y="36516"/>
                    <a:pt x="10230" y="34456"/>
                  </a:cubicBezTo>
                  <a:lnTo>
                    <a:pt x="10230" y="16056"/>
                  </a:lnTo>
                  <a:cubicBezTo>
                    <a:pt x="10301" y="13782"/>
                    <a:pt x="8383" y="11935"/>
                    <a:pt x="6110" y="11935"/>
                  </a:cubicBezTo>
                  <a:moveTo>
                    <a:pt x="47456" y="62659"/>
                  </a:moveTo>
                  <a:lnTo>
                    <a:pt x="6110" y="62659"/>
                  </a:lnTo>
                  <a:cubicBezTo>
                    <a:pt x="2771" y="62659"/>
                    <a:pt x="0" y="59960"/>
                    <a:pt x="0" y="56692"/>
                  </a:cubicBezTo>
                  <a:lnTo>
                    <a:pt x="0" y="16127"/>
                  </a:lnTo>
                  <a:cubicBezTo>
                    <a:pt x="0" y="12859"/>
                    <a:pt x="2700" y="10159"/>
                    <a:pt x="6110" y="10159"/>
                  </a:cubicBezTo>
                  <a:cubicBezTo>
                    <a:pt x="9449" y="10159"/>
                    <a:pt x="12219" y="12859"/>
                    <a:pt x="12219" y="16127"/>
                  </a:cubicBezTo>
                  <a:lnTo>
                    <a:pt x="12219" y="34527"/>
                  </a:lnTo>
                  <a:cubicBezTo>
                    <a:pt x="12219" y="35805"/>
                    <a:pt x="13001" y="36942"/>
                    <a:pt x="14208" y="37439"/>
                  </a:cubicBezTo>
                  <a:cubicBezTo>
                    <a:pt x="15416" y="37937"/>
                    <a:pt x="16837" y="37652"/>
                    <a:pt x="17761" y="36729"/>
                  </a:cubicBezTo>
                  <a:lnTo>
                    <a:pt x="53495" y="1705"/>
                  </a:lnTo>
                  <a:cubicBezTo>
                    <a:pt x="55768" y="-568"/>
                    <a:pt x="59818" y="-568"/>
                    <a:pt x="62091" y="1705"/>
                  </a:cubicBezTo>
                  <a:cubicBezTo>
                    <a:pt x="63228" y="2842"/>
                    <a:pt x="63867" y="4334"/>
                    <a:pt x="63867" y="5968"/>
                  </a:cubicBezTo>
                  <a:cubicBezTo>
                    <a:pt x="63867" y="7602"/>
                    <a:pt x="63228" y="9093"/>
                    <a:pt x="62091" y="10230"/>
                  </a:cubicBezTo>
                  <a:lnTo>
                    <a:pt x="26357" y="45254"/>
                  </a:lnTo>
                  <a:cubicBezTo>
                    <a:pt x="25433" y="46178"/>
                    <a:pt x="25149" y="47527"/>
                    <a:pt x="25646" y="48735"/>
                  </a:cubicBezTo>
                  <a:cubicBezTo>
                    <a:pt x="26144" y="49943"/>
                    <a:pt x="27351" y="50724"/>
                    <a:pt x="28630" y="50724"/>
                  </a:cubicBezTo>
                  <a:lnTo>
                    <a:pt x="47456" y="50724"/>
                  </a:lnTo>
                  <a:cubicBezTo>
                    <a:pt x="50795" y="50724"/>
                    <a:pt x="53566" y="53424"/>
                    <a:pt x="53566" y="56692"/>
                  </a:cubicBezTo>
                  <a:cubicBezTo>
                    <a:pt x="53566" y="59960"/>
                    <a:pt x="50866" y="62659"/>
                    <a:pt x="47456" y="62659"/>
                  </a:cubicBezTo>
                </a:path>
              </a:pathLst>
            </a:custGeom>
            <a:solidFill>
              <a:srgbClr val="FFFFFF"/>
            </a:solidFill>
            <a:ln w="710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2" name="Forme libre : forme 41">
              <a:extLst>
                <a:ext uri="{FF2B5EF4-FFF2-40B4-BE49-F238E27FC236}">
                  <a16:creationId xmlns:a16="http://schemas.microsoft.com/office/drawing/2014/main" id="{98929621-9C22-4903-827E-DEFD6E59061C}"/>
                </a:ext>
              </a:extLst>
            </p:cNvPr>
            <p:cNvSpPr/>
            <p:nvPr/>
          </p:nvSpPr>
          <p:spPr>
            <a:xfrm>
              <a:off x="818630" y="6235304"/>
              <a:ext cx="92355" cy="134981"/>
            </a:xfrm>
            <a:custGeom>
              <a:avLst/>
              <a:gdLst>
                <a:gd name="connsiteX0" fmla="*/ 0 w 92355"/>
                <a:gd name="connsiteY0" fmla="*/ 3268 h 134980"/>
                <a:gd name="connsiteX1" fmla="*/ 37226 w 92355"/>
                <a:gd name="connsiteY1" fmla="*/ 0 h 134980"/>
                <a:gd name="connsiteX2" fmla="*/ 88874 w 92355"/>
                <a:gd name="connsiteY2" fmla="*/ 43549 h 134980"/>
                <a:gd name="connsiteX3" fmla="*/ 64151 w 92355"/>
                <a:gd name="connsiteY3" fmla="*/ 82196 h 134980"/>
                <a:gd name="connsiteX4" fmla="*/ 98394 w 92355"/>
                <a:gd name="connsiteY4" fmla="*/ 138888 h 134980"/>
                <a:gd name="connsiteX5" fmla="*/ 70474 w 92355"/>
                <a:gd name="connsiteY5" fmla="*/ 138888 h 134980"/>
                <a:gd name="connsiteX6" fmla="*/ 40494 w 92355"/>
                <a:gd name="connsiteY6" fmla="*/ 88235 h 134980"/>
                <a:gd name="connsiteX7" fmla="*/ 24297 w 92355"/>
                <a:gd name="connsiteY7" fmla="*/ 88235 h 134980"/>
                <a:gd name="connsiteX8" fmla="*/ 24297 w 92355"/>
                <a:gd name="connsiteY8" fmla="*/ 138888 h 134980"/>
                <a:gd name="connsiteX9" fmla="*/ 0 w 92355"/>
                <a:gd name="connsiteY9" fmla="*/ 138888 h 134980"/>
                <a:gd name="connsiteX10" fmla="*/ 0 w 92355"/>
                <a:gd name="connsiteY10" fmla="*/ 3268 h 134980"/>
                <a:gd name="connsiteX11" fmla="*/ 64009 w 92355"/>
                <a:gd name="connsiteY11" fmla="*/ 43407 h 134980"/>
                <a:gd name="connsiteX12" fmla="*/ 36658 w 92355"/>
                <a:gd name="connsiteY12" fmla="*/ 21952 h 134980"/>
                <a:gd name="connsiteX13" fmla="*/ 24297 w 92355"/>
                <a:gd name="connsiteY13" fmla="*/ 22947 h 134980"/>
                <a:gd name="connsiteX14" fmla="*/ 24297 w 92355"/>
                <a:gd name="connsiteY14" fmla="*/ 67917 h 134980"/>
                <a:gd name="connsiteX15" fmla="*/ 33390 w 92355"/>
                <a:gd name="connsiteY15" fmla="*/ 68343 h 134980"/>
                <a:gd name="connsiteX16" fmla="*/ 64009 w 92355"/>
                <a:gd name="connsiteY16" fmla="*/ 43407 h 134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2355" h="134980">
                  <a:moveTo>
                    <a:pt x="0" y="3268"/>
                  </a:moveTo>
                  <a:cubicBezTo>
                    <a:pt x="8738" y="2060"/>
                    <a:pt x="22094" y="0"/>
                    <a:pt x="37226" y="0"/>
                  </a:cubicBezTo>
                  <a:cubicBezTo>
                    <a:pt x="70616" y="0"/>
                    <a:pt x="88874" y="17619"/>
                    <a:pt x="88874" y="43549"/>
                  </a:cubicBezTo>
                  <a:cubicBezTo>
                    <a:pt x="88874" y="63228"/>
                    <a:pt x="79781" y="75376"/>
                    <a:pt x="64151" y="82196"/>
                  </a:cubicBezTo>
                  <a:lnTo>
                    <a:pt x="98394" y="138888"/>
                  </a:lnTo>
                  <a:lnTo>
                    <a:pt x="70474" y="138888"/>
                  </a:lnTo>
                  <a:lnTo>
                    <a:pt x="40494" y="88235"/>
                  </a:lnTo>
                  <a:lnTo>
                    <a:pt x="24297" y="88235"/>
                  </a:lnTo>
                  <a:lnTo>
                    <a:pt x="24297" y="138888"/>
                  </a:lnTo>
                  <a:lnTo>
                    <a:pt x="0" y="138888"/>
                  </a:lnTo>
                  <a:lnTo>
                    <a:pt x="0" y="3268"/>
                  </a:lnTo>
                  <a:close/>
                  <a:moveTo>
                    <a:pt x="64009" y="43407"/>
                  </a:moveTo>
                  <a:cubicBezTo>
                    <a:pt x="64009" y="30832"/>
                    <a:pt x="53708" y="21952"/>
                    <a:pt x="36658" y="21952"/>
                  </a:cubicBezTo>
                  <a:cubicBezTo>
                    <a:pt x="31401" y="21952"/>
                    <a:pt x="26712" y="22591"/>
                    <a:pt x="24297" y="22947"/>
                  </a:cubicBezTo>
                  <a:lnTo>
                    <a:pt x="24297" y="67917"/>
                  </a:lnTo>
                  <a:cubicBezTo>
                    <a:pt x="26925" y="68343"/>
                    <a:pt x="29341" y="68343"/>
                    <a:pt x="33390" y="68343"/>
                  </a:cubicBezTo>
                  <a:cubicBezTo>
                    <a:pt x="55910" y="68272"/>
                    <a:pt x="64009" y="57971"/>
                    <a:pt x="64009" y="43407"/>
                  </a:cubicBez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3" name="Forme libre : forme 42">
              <a:extLst>
                <a:ext uri="{FF2B5EF4-FFF2-40B4-BE49-F238E27FC236}">
                  <a16:creationId xmlns:a16="http://schemas.microsoft.com/office/drawing/2014/main" id="{6C3DA1B3-9DD5-4985-B81C-5D4279708C7E}"/>
                </a:ext>
              </a:extLst>
            </p:cNvPr>
            <p:cNvSpPr/>
            <p:nvPr/>
          </p:nvSpPr>
          <p:spPr>
            <a:xfrm>
              <a:off x="925976" y="6273028"/>
              <a:ext cx="85251" cy="99459"/>
            </a:xfrm>
            <a:custGeom>
              <a:avLst/>
              <a:gdLst>
                <a:gd name="connsiteX0" fmla="*/ 0 w 85250"/>
                <a:gd name="connsiteY0" fmla="*/ 52429 h 99459"/>
                <a:gd name="connsiteX1" fmla="*/ 47598 w 85250"/>
                <a:gd name="connsiteY1" fmla="*/ 0 h 99459"/>
                <a:gd name="connsiteX2" fmla="*/ 87879 w 85250"/>
                <a:gd name="connsiteY2" fmla="*/ 45964 h 99459"/>
                <a:gd name="connsiteX3" fmla="*/ 86885 w 85250"/>
                <a:gd name="connsiteY3" fmla="*/ 57473 h 99459"/>
                <a:gd name="connsiteX4" fmla="*/ 24723 w 85250"/>
                <a:gd name="connsiteY4" fmla="*/ 59889 h 99459"/>
                <a:gd name="connsiteX5" fmla="*/ 48025 w 85250"/>
                <a:gd name="connsiteY5" fmla="*/ 82764 h 99459"/>
                <a:gd name="connsiteX6" fmla="*/ 72747 w 85250"/>
                <a:gd name="connsiteY6" fmla="*/ 72250 h 99459"/>
                <a:gd name="connsiteX7" fmla="*/ 84256 w 85250"/>
                <a:gd name="connsiteY7" fmla="*/ 89229 h 99459"/>
                <a:gd name="connsiteX8" fmla="*/ 47598 w 85250"/>
                <a:gd name="connsiteY8" fmla="*/ 103011 h 99459"/>
                <a:gd name="connsiteX9" fmla="*/ 0 w 85250"/>
                <a:gd name="connsiteY9" fmla="*/ 52429 h 99459"/>
                <a:gd name="connsiteX10" fmla="*/ 64222 w 85250"/>
                <a:gd name="connsiteY10" fmla="*/ 40494 h 99459"/>
                <a:gd name="connsiteX11" fmla="*/ 46817 w 85250"/>
                <a:gd name="connsiteY11" fmla="*/ 20247 h 99459"/>
                <a:gd name="connsiteX12" fmla="*/ 24936 w 85250"/>
                <a:gd name="connsiteY12" fmla="*/ 43123 h 99459"/>
                <a:gd name="connsiteX13" fmla="*/ 64222 w 85250"/>
                <a:gd name="connsiteY13" fmla="*/ 40494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250" h="99459">
                  <a:moveTo>
                    <a:pt x="0" y="52429"/>
                  </a:moveTo>
                  <a:cubicBezTo>
                    <a:pt x="0" y="21668"/>
                    <a:pt x="23089" y="0"/>
                    <a:pt x="47598" y="0"/>
                  </a:cubicBezTo>
                  <a:cubicBezTo>
                    <a:pt x="76584" y="0"/>
                    <a:pt x="88093" y="20673"/>
                    <a:pt x="87879" y="45964"/>
                  </a:cubicBezTo>
                  <a:cubicBezTo>
                    <a:pt x="88093" y="49588"/>
                    <a:pt x="87453" y="54490"/>
                    <a:pt x="86885" y="57473"/>
                  </a:cubicBezTo>
                  <a:lnTo>
                    <a:pt x="24723" y="59889"/>
                  </a:lnTo>
                  <a:cubicBezTo>
                    <a:pt x="25362" y="71256"/>
                    <a:pt x="34242" y="82764"/>
                    <a:pt x="48025" y="82764"/>
                  </a:cubicBezTo>
                  <a:cubicBezTo>
                    <a:pt x="60599" y="82764"/>
                    <a:pt x="68485" y="76513"/>
                    <a:pt x="72747" y="72250"/>
                  </a:cubicBezTo>
                  <a:lnTo>
                    <a:pt x="84256" y="89229"/>
                  </a:lnTo>
                  <a:cubicBezTo>
                    <a:pt x="76584" y="95481"/>
                    <a:pt x="66425" y="103011"/>
                    <a:pt x="47598" y="103011"/>
                  </a:cubicBezTo>
                  <a:cubicBezTo>
                    <a:pt x="16979" y="103082"/>
                    <a:pt x="0" y="82978"/>
                    <a:pt x="0" y="52429"/>
                  </a:cubicBezTo>
                  <a:close/>
                  <a:moveTo>
                    <a:pt x="64222" y="40494"/>
                  </a:moveTo>
                  <a:cubicBezTo>
                    <a:pt x="64222" y="29554"/>
                    <a:pt x="58539" y="20247"/>
                    <a:pt x="46817" y="20247"/>
                  </a:cubicBezTo>
                  <a:cubicBezTo>
                    <a:pt x="35450" y="20247"/>
                    <a:pt x="25788" y="31614"/>
                    <a:pt x="24936" y="43123"/>
                  </a:cubicBezTo>
                  <a:lnTo>
                    <a:pt x="64222" y="40494"/>
                  </a:ln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4" name="Forme libre : forme 43">
              <a:extLst>
                <a:ext uri="{FF2B5EF4-FFF2-40B4-BE49-F238E27FC236}">
                  <a16:creationId xmlns:a16="http://schemas.microsoft.com/office/drawing/2014/main" id="{4189EB60-5166-4D51-B3E5-A1FAE2A464B0}"/>
                </a:ext>
              </a:extLst>
            </p:cNvPr>
            <p:cNvSpPr/>
            <p:nvPr/>
          </p:nvSpPr>
          <p:spPr>
            <a:xfrm>
              <a:off x="1026216" y="6273241"/>
              <a:ext cx="71042" cy="99459"/>
            </a:xfrm>
            <a:custGeom>
              <a:avLst/>
              <a:gdLst>
                <a:gd name="connsiteX0" fmla="*/ 0 w 71042"/>
                <a:gd name="connsiteY0" fmla="*/ 91929 h 99459"/>
                <a:gd name="connsiteX1" fmla="*/ 9520 w 71042"/>
                <a:gd name="connsiteY1" fmla="*/ 73316 h 99459"/>
                <a:gd name="connsiteX2" fmla="*/ 37652 w 71042"/>
                <a:gd name="connsiteY2" fmla="*/ 82835 h 99459"/>
                <a:gd name="connsiteX3" fmla="*/ 51222 w 71042"/>
                <a:gd name="connsiteY3" fmla="*/ 74310 h 99459"/>
                <a:gd name="connsiteX4" fmla="*/ 32182 w 71042"/>
                <a:gd name="connsiteY4" fmla="*/ 59960 h 99459"/>
                <a:gd name="connsiteX5" fmla="*/ 4263 w 71042"/>
                <a:gd name="connsiteY5" fmla="*/ 28772 h 99459"/>
                <a:gd name="connsiteX6" fmla="*/ 39926 w 71042"/>
                <a:gd name="connsiteY6" fmla="*/ 0 h 99459"/>
                <a:gd name="connsiteX7" fmla="*/ 71327 w 71042"/>
                <a:gd name="connsiteY7" fmla="*/ 10514 h 99459"/>
                <a:gd name="connsiteX8" fmla="*/ 61168 w 71042"/>
                <a:gd name="connsiteY8" fmla="*/ 27920 h 99459"/>
                <a:gd name="connsiteX9" fmla="*/ 39286 w 71042"/>
                <a:gd name="connsiteY9" fmla="*/ 20247 h 99459"/>
                <a:gd name="connsiteX10" fmla="*/ 27564 w 71042"/>
                <a:gd name="connsiteY10" fmla="*/ 28133 h 99459"/>
                <a:gd name="connsiteX11" fmla="*/ 48806 w 71042"/>
                <a:gd name="connsiteY11" fmla="*/ 42483 h 99459"/>
                <a:gd name="connsiteX12" fmla="*/ 74737 w 71042"/>
                <a:gd name="connsiteY12" fmla="*/ 73245 h 99459"/>
                <a:gd name="connsiteX13" fmla="*/ 38931 w 71042"/>
                <a:gd name="connsiteY13" fmla="*/ 103011 h 99459"/>
                <a:gd name="connsiteX14" fmla="*/ 0 w 71042"/>
                <a:gd name="connsiteY14" fmla="*/ 91929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042" h="99459">
                  <a:moveTo>
                    <a:pt x="0" y="91929"/>
                  </a:moveTo>
                  <a:lnTo>
                    <a:pt x="9520" y="73316"/>
                  </a:lnTo>
                  <a:cubicBezTo>
                    <a:pt x="18613" y="78573"/>
                    <a:pt x="28346" y="82835"/>
                    <a:pt x="37652" y="82835"/>
                  </a:cubicBezTo>
                  <a:cubicBezTo>
                    <a:pt x="46746" y="82835"/>
                    <a:pt x="51222" y="78999"/>
                    <a:pt x="51222" y="74310"/>
                  </a:cubicBezTo>
                  <a:cubicBezTo>
                    <a:pt x="51222" y="69479"/>
                    <a:pt x="48167" y="66425"/>
                    <a:pt x="32182" y="59960"/>
                  </a:cubicBezTo>
                  <a:cubicBezTo>
                    <a:pt x="15985" y="53069"/>
                    <a:pt x="4263" y="45964"/>
                    <a:pt x="4263" y="28772"/>
                  </a:cubicBezTo>
                  <a:cubicBezTo>
                    <a:pt x="4263" y="12148"/>
                    <a:pt x="18613" y="0"/>
                    <a:pt x="39926" y="0"/>
                  </a:cubicBezTo>
                  <a:cubicBezTo>
                    <a:pt x="50653" y="0"/>
                    <a:pt x="63015" y="4049"/>
                    <a:pt x="71327" y="10514"/>
                  </a:cubicBezTo>
                  <a:lnTo>
                    <a:pt x="61168" y="27920"/>
                  </a:lnTo>
                  <a:cubicBezTo>
                    <a:pt x="53850" y="23231"/>
                    <a:pt x="47172" y="20460"/>
                    <a:pt x="39286" y="20247"/>
                  </a:cubicBezTo>
                  <a:cubicBezTo>
                    <a:pt x="32822" y="20247"/>
                    <a:pt x="27564" y="23089"/>
                    <a:pt x="27564" y="28133"/>
                  </a:cubicBezTo>
                  <a:cubicBezTo>
                    <a:pt x="27564" y="33816"/>
                    <a:pt x="32822" y="36019"/>
                    <a:pt x="48806" y="42483"/>
                  </a:cubicBezTo>
                  <a:cubicBezTo>
                    <a:pt x="64791" y="49374"/>
                    <a:pt x="74737" y="57900"/>
                    <a:pt x="74737" y="73245"/>
                  </a:cubicBezTo>
                  <a:cubicBezTo>
                    <a:pt x="74737" y="91432"/>
                    <a:pt x="61168" y="103011"/>
                    <a:pt x="38931" y="103011"/>
                  </a:cubicBezTo>
                  <a:cubicBezTo>
                    <a:pt x="23089" y="103011"/>
                    <a:pt x="9093" y="97754"/>
                    <a:pt x="0" y="91929"/>
                  </a:cubicBez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5" name="Forme libre : forme 44">
              <a:extLst>
                <a:ext uri="{FF2B5EF4-FFF2-40B4-BE49-F238E27FC236}">
                  <a16:creationId xmlns:a16="http://schemas.microsoft.com/office/drawing/2014/main" id="{BB772FE9-F75C-4E13-8FB7-0F23695B37FC}"/>
                </a:ext>
              </a:extLst>
            </p:cNvPr>
            <p:cNvSpPr/>
            <p:nvPr/>
          </p:nvSpPr>
          <p:spPr>
            <a:xfrm>
              <a:off x="1113243" y="6273241"/>
              <a:ext cx="71042" cy="99459"/>
            </a:xfrm>
            <a:custGeom>
              <a:avLst/>
              <a:gdLst>
                <a:gd name="connsiteX0" fmla="*/ 0 w 71042"/>
                <a:gd name="connsiteY0" fmla="*/ 91929 h 99459"/>
                <a:gd name="connsiteX1" fmla="*/ 9520 w 71042"/>
                <a:gd name="connsiteY1" fmla="*/ 73316 h 99459"/>
                <a:gd name="connsiteX2" fmla="*/ 37652 w 71042"/>
                <a:gd name="connsiteY2" fmla="*/ 82835 h 99459"/>
                <a:gd name="connsiteX3" fmla="*/ 51222 w 71042"/>
                <a:gd name="connsiteY3" fmla="*/ 74310 h 99459"/>
                <a:gd name="connsiteX4" fmla="*/ 32182 w 71042"/>
                <a:gd name="connsiteY4" fmla="*/ 59960 h 99459"/>
                <a:gd name="connsiteX5" fmla="*/ 4263 w 71042"/>
                <a:gd name="connsiteY5" fmla="*/ 28772 h 99459"/>
                <a:gd name="connsiteX6" fmla="*/ 39926 w 71042"/>
                <a:gd name="connsiteY6" fmla="*/ 0 h 99459"/>
                <a:gd name="connsiteX7" fmla="*/ 71327 w 71042"/>
                <a:gd name="connsiteY7" fmla="*/ 10514 h 99459"/>
                <a:gd name="connsiteX8" fmla="*/ 61168 w 71042"/>
                <a:gd name="connsiteY8" fmla="*/ 27920 h 99459"/>
                <a:gd name="connsiteX9" fmla="*/ 39286 w 71042"/>
                <a:gd name="connsiteY9" fmla="*/ 20247 h 99459"/>
                <a:gd name="connsiteX10" fmla="*/ 27564 w 71042"/>
                <a:gd name="connsiteY10" fmla="*/ 28133 h 99459"/>
                <a:gd name="connsiteX11" fmla="*/ 48806 w 71042"/>
                <a:gd name="connsiteY11" fmla="*/ 42483 h 99459"/>
                <a:gd name="connsiteX12" fmla="*/ 74737 w 71042"/>
                <a:gd name="connsiteY12" fmla="*/ 73245 h 99459"/>
                <a:gd name="connsiteX13" fmla="*/ 38931 w 71042"/>
                <a:gd name="connsiteY13" fmla="*/ 103011 h 99459"/>
                <a:gd name="connsiteX14" fmla="*/ 0 w 71042"/>
                <a:gd name="connsiteY14" fmla="*/ 91929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042" h="99459">
                  <a:moveTo>
                    <a:pt x="0" y="91929"/>
                  </a:moveTo>
                  <a:lnTo>
                    <a:pt x="9520" y="73316"/>
                  </a:lnTo>
                  <a:cubicBezTo>
                    <a:pt x="18613" y="78573"/>
                    <a:pt x="28346" y="82835"/>
                    <a:pt x="37652" y="82835"/>
                  </a:cubicBezTo>
                  <a:cubicBezTo>
                    <a:pt x="46746" y="82835"/>
                    <a:pt x="51222" y="78999"/>
                    <a:pt x="51222" y="74310"/>
                  </a:cubicBezTo>
                  <a:cubicBezTo>
                    <a:pt x="51222" y="69479"/>
                    <a:pt x="48167" y="66425"/>
                    <a:pt x="32182" y="59960"/>
                  </a:cubicBezTo>
                  <a:cubicBezTo>
                    <a:pt x="15985" y="53069"/>
                    <a:pt x="4263" y="45964"/>
                    <a:pt x="4263" y="28772"/>
                  </a:cubicBezTo>
                  <a:cubicBezTo>
                    <a:pt x="4263" y="12148"/>
                    <a:pt x="18613" y="0"/>
                    <a:pt x="39926" y="0"/>
                  </a:cubicBezTo>
                  <a:cubicBezTo>
                    <a:pt x="50653" y="0"/>
                    <a:pt x="63015" y="4049"/>
                    <a:pt x="71327" y="10514"/>
                  </a:cubicBezTo>
                  <a:lnTo>
                    <a:pt x="61168" y="27920"/>
                  </a:lnTo>
                  <a:cubicBezTo>
                    <a:pt x="53850" y="23231"/>
                    <a:pt x="47172" y="20460"/>
                    <a:pt x="39286" y="20247"/>
                  </a:cubicBezTo>
                  <a:cubicBezTo>
                    <a:pt x="32822" y="20247"/>
                    <a:pt x="27564" y="23089"/>
                    <a:pt x="27564" y="28133"/>
                  </a:cubicBezTo>
                  <a:cubicBezTo>
                    <a:pt x="27564" y="33816"/>
                    <a:pt x="32822" y="36019"/>
                    <a:pt x="48806" y="42483"/>
                  </a:cubicBezTo>
                  <a:cubicBezTo>
                    <a:pt x="64791" y="49374"/>
                    <a:pt x="74737" y="57900"/>
                    <a:pt x="74737" y="73245"/>
                  </a:cubicBezTo>
                  <a:cubicBezTo>
                    <a:pt x="74737" y="91432"/>
                    <a:pt x="61168" y="103011"/>
                    <a:pt x="38931" y="103011"/>
                  </a:cubicBezTo>
                  <a:cubicBezTo>
                    <a:pt x="23089" y="103011"/>
                    <a:pt x="9093" y="97754"/>
                    <a:pt x="0" y="91929"/>
                  </a:cubicBez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6" name="Forme libre : forme 45">
              <a:extLst>
                <a:ext uri="{FF2B5EF4-FFF2-40B4-BE49-F238E27FC236}">
                  <a16:creationId xmlns:a16="http://schemas.microsoft.com/office/drawing/2014/main" id="{2FA26399-E21C-4E04-AD50-6781BCD1EE06}"/>
                </a:ext>
              </a:extLst>
            </p:cNvPr>
            <p:cNvSpPr/>
            <p:nvPr/>
          </p:nvSpPr>
          <p:spPr>
            <a:xfrm>
              <a:off x="1201904" y="6273241"/>
              <a:ext cx="92355" cy="99459"/>
            </a:xfrm>
            <a:custGeom>
              <a:avLst/>
              <a:gdLst>
                <a:gd name="connsiteX0" fmla="*/ 0 w 92355"/>
                <a:gd name="connsiteY0" fmla="*/ 51435 h 99459"/>
                <a:gd name="connsiteX1" fmla="*/ 49019 w 92355"/>
                <a:gd name="connsiteY1" fmla="*/ 0 h 99459"/>
                <a:gd name="connsiteX2" fmla="*/ 98039 w 92355"/>
                <a:gd name="connsiteY2" fmla="*/ 51435 h 99459"/>
                <a:gd name="connsiteX3" fmla="*/ 49019 w 92355"/>
                <a:gd name="connsiteY3" fmla="*/ 103083 h 99459"/>
                <a:gd name="connsiteX4" fmla="*/ 0 w 92355"/>
                <a:gd name="connsiteY4" fmla="*/ 51435 h 99459"/>
                <a:gd name="connsiteX5" fmla="*/ 73316 w 92355"/>
                <a:gd name="connsiteY5" fmla="*/ 51435 h 99459"/>
                <a:gd name="connsiteX6" fmla="*/ 49019 w 92355"/>
                <a:gd name="connsiteY6" fmla="*/ 20247 h 99459"/>
                <a:gd name="connsiteX7" fmla="*/ 24723 w 92355"/>
                <a:gd name="connsiteY7" fmla="*/ 51435 h 99459"/>
                <a:gd name="connsiteX8" fmla="*/ 49019 w 92355"/>
                <a:gd name="connsiteY8" fmla="*/ 82835 h 99459"/>
                <a:gd name="connsiteX9" fmla="*/ 73316 w 92355"/>
                <a:gd name="connsiteY9" fmla="*/ 51435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355" h="99459">
                  <a:moveTo>
                    <a:pt x="0" y="51435"/>
                  </a:moveTo>
                  <a:cubicBezTo>
                    <a:pt x="0" y="21242"/>
                    <a:pt x="20034" y="0"/>
                    <a:pt x="49019" y="0"/>
                  </a:cubicBezTo>
                  <a:cubicBezTo>
                    <a:pt x="78786" y="0"/>
                    <a:pt x="98039" y="21242"/>
                    <a:pt x="98039" y="51435"/>
                  </a:cubicBezTo>
                  <a:cubicBezTo>
                    <a:pt x="98039" y="82196"/>
                    <a:pt x="78999" y="103083"/>
                    <a:pt x="49019" y="103083"/>
                  </a:cubicBezTo>
                  <a:cubicBezTo>
                    <a:pt x="20105" y="103011"/>
                    <a:pt x="0" y="82196"/>
                    <a:pt x="0" y="51435"/>
                  </a:cubicBezTo>
                  <a:close/>
                  <a:moveTo>
                    <a:pt x="73316" y="51435"/>
                  </a:moveTo>
                  <a:cubicBezTo>
                    <a:pt x="73316" y="33390"/>
                    <a:pt x="63796" y="20247"/>
                    <a:pt x="49019" y="20247"/>
                  </a:cubicBezTo>
                  <a:cubicBezTo>
                    <a:pt x="34242" y="20247"/>
                    <a:pt x="24723" y="33390"/>
                    <a:pt x="24723" y="51435"/>
                  </a:cubicBezTo>
                  <a:cubicBezTo>
                    <a:pt x="24723" y="71682"/>
                    <a:pt x="36232" y="82835"/>
                    <a:pt x="49019" y="82835"/>
                  </a:cubicBezTo>
                  <a:cubicBezTo>
                    <a:pt x="61807" y="82764"/>
                    <a:pt x="73316" y="71682"/>
                    <a:pt x="73316" y="51435"/>
                  </a:cubicBez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7" name="Forme libre : forme 46">
              <a:extLst>
                <a:ext uri="{FF2B5EF4-FFF2-40B4-BE49-F238E27FC236}">
                  <a16:creationId xmlns:a16="http://schemas.microsoft.com/office/drawing/2014/main" id="{870AA587-4F37-4EEA-A7C7-7D01CF00D7DE}"/>
                </a:ext>
              </a:extLst>
            </p:cNvPr>
            <p:cNvSpPr/>
            <p:nvPr/>
          </p:nvSpPr>
          <p:spPr>
            <a:xfrm>
              <a:off x="1319764" y="6275230"/>
              <a:ext cx="78147" cy="99459"/>
            </a:xfrm>
            <a:custGeom>
              <a:avLst/>
              <a:gdLst>
                <a:gd name="connsiteX0" fmla="*/ 0 w 78146"/>
                <a:gd name="connsiteY0" fmla="*/ 62801 h 99459"/>
                <a:gd name="connsiteX1" fmla="*/ 0 w 78146"/>
                <a:gd name="connsiteY1" fmla="*/ 0 h 99459"/>
                <a:gd name="connsiteX2" fmla="*/ 24296 w 78146"/>
                <a:gd name="connsiteY2" fmla="*/ 0 h 99459"/>
                <a:gd name="connsiteX3" fmla="*/ 24296 w 78146"/>
                <a:gd name="connsiteY3" fmla="*/ 62162 h 99459"/>
                <a:gd name="connsiteX4" fmla="*/ 40068 w 78146"/>
                <a:gd name="connsiteY4" fmla="*/ 81415 h 99459"/>
                <a:gd name="connsiteX5" fmla="*/ 60102 w 78146"/>
                <a:gd name="connsiteY5" fmla="*/ 72676 h 99459"/>
                <a:gd name="connsiteX6" fmla="*/ 60102 w 78146"/>
                <a:gd name="connsiteY6" fmla="*/ 0 h 99459"/>
                <a:gd name="connsiteX7" fmla="*/ 84398 w 78146"/>
                <a:gd name="connsiteY7" fmla="*/ 0 h 99459"/>
                <a:gd name="connsiteX8" fmla="*/ 84398 w 78146"/>
                <a:gd name="connsiteY8" fmla="*/ 99033 h 99459"/>
                <a:gd name="connsiteX9" fmla="*/ 61310 w 78146"/>
                <a:gd name="connsiteY9" fmla="*/ 99033 h 99459"/>
                <a:gd name="connsiteX10" fmla="*/ 61310 w 78146"/>
                <a:gd name="connsiteY10" fmla="*/ 88874 h 99459"/>
                <a:gd name="connsiteX11" fmla="*/ 31543 w 78146"/>
                <a:gd name="connsiteY11" fmla="*/ 101022 h 99459"/>
                <a:gd name="connsiteX12" fmla="*/ 0 w 78146"/>
                <a:gd name="connsiteY12" fmla="*/ 62801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146" h="99459">
                  <a:moveTo>
                    <a:pt x="0" y="62801"/>
                  </a:moveTo>
                  <a:lnTo>
                    <a:pt x="0" y="0"/>
                  </a:lnTo>
                  <a:lnTo>
                    <a:pt x="24296" y="0"/>
                  </a:lnTo>
                  <a:lnTo>
                    <a:pt x="24296" y="62162"/>
                  </a:lnTo>
                  <a:cubicBezTo>
                    <a:pt x="24296" y="75305"/>
                    <a:pt x="30193" y="81415"/>
                    <a:pt x="40068" y="81415"/>
                  </a:cubicBezTo>
                  <a:cubicBezTo>
                    <a:pt x="47741" y="81415"/>
                    <a:pt x="55484" y="77152"/>
                    <a:pt x="60102" y="72676"/>
                  </a:cubicBezTo>
                  <a:lnTo>
                    <a:pt x="60102" y="0"/>
                  </a:lnTo>
                  <a:lnTo>
                    <a:pt x="84398" y="0"/>
                  </a:lnTo>
                  <a:lnTo>
                    <a:pt x="84398" y="99033"/>
                  </a:lnTo>
                  <a:lnTo>
                    <a:pt x="61310" y="99033"/>
                  </a:lnTo>
                  <a:lnTo>
                    <a:pt x="61310" y="88874"/>
                  </a:lnTo>
                  <a:cubicBezTo>
                    <a:pt x="52571" y="96547"/>
                    <a:pt x="43265" y="101022"/>
                    <a:pt x="31543" y="101022"/>
                  </a:cubicBezTo>
                  <a:cubicBezTo>
                    <a:pt x="12148" y="101022"/>
                    <a:pt x="0" y="88093"/>
                    <a:pt x="0" y="62801"/>
                  </a:cubicBez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8" name="Forme libre : forme 47">
              <a:extLst>
                <a:ext uri="{FF2B5EF4-FFF2-40B4-BE49-F238E27FC236}">
                  <a16:creationId xmlns:a16="http://schemas.microsoft.com/office/drawing/2014/main" id="{5C47A147-9414-44FB-900C-869066E665EF}"/>
                </a:ext>
              </a:extLst>
            </p:cNvPr>
            <p:cNvSpPr/>
            <p:nvPr/>
          </p:nvSpPr>
          <p:spPr>
            <a:xfrm>
              <a:off x="1430519" y="6273170"/>
              <a:ext cx="56834" cy="99459"/>
            </a:xfrm>
            <a:custGeom>
              <a:avLst/>
              <a:gdLst>
                <a:gd name="connsiteX0" fmla="*/ 0 w 56833"/>
                <a:gd name="connsiteY0" fmla="*/ 2060 h 99459"/>
                <a:gd name="connsiteX1" fmla="*/ 23089 w 56833"/>
                <a:gd name="connsiteY1" fmla="*/ 2060 h 99459"/>
                <a:gd name="connsiteX2" fmla="*/ 23089 w 56833"/>
                <a:gd name="connsiteY2" fmla="*/ 21881 h 99459"/>
                <a:gd name="connsiteX3" fmla="*/ 61168 w 56833"/>
                <a:gd name="connsiteY3" fmla="*/ 0 h 99459"/>
                <a:gd name="connsiteX4" fmla="*/ 61168 w 56833"/>
                <a:gd name="connsiteY4" fmla="*/ 22307 h 99459"/>
                <a:gd name="connsiteX5" fmla="*/ 57118 w 56833"/>
                <a:gd name="connsiteY5" fmla="*/ 22094 h 99459"/>
                <a:gd name="connsiteX6" fmla="*/ 24296 w 56833"/>
                <a:gd name="connsiteY6" fmla="*/ 42554 h 99459"/>
                <a:gd name="connsiteX7" fmla="*/ 24296 w 56833"/>
                <a:gd name="connsiteY7" fmla="*/ 101093 h 99459"/>
                <a:gd name="connsiteX8" fmla="*/ 0 w 56833"/>
                <a:gd name="connsiteY8" fmla="*/ 101093 h 99459"/>
                <a:gd name="connsiteX9" fmla="*/ 0 w 56833"/>
                <a:gd name="connsiteY9" fmla="*/ 2060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833" h="99459">
                  <a:moveTo>
                    <a:pt x="0" y="2060"/>
                  </a:moveTo>
                  <a:lnTo>
                    <a:pt x="23089" y="2060"/>
                  </a:lnTo>
                  <a:lnTo>
                    <a:pt x="23089" y="21881"/>
                  </a:lnTo>
                  <a:cubicBezTo>
                    <a:pt x="29554" y="10514"/>
                    <a:pt x="40281" y="0"/>
                    <a:pt x="61168" y="0"/>
                  </a:cubicBezTo>
                  <a:lnTo>
                    <a:pt x="61168" y="22307"/>
                  </a:lnTo>
                  <a:cubicBezTo>
                    <a:pt x="59747" y="22094"/>
                    <a:pt x="58539" y="22094"/>
                    <a:pt x="57118" y="22094"/>
                  </a:cubicBezTo>
                  <a:cubicBezTo>
                    <a:pt x="41560" y="22094"/>
                    <a:pt x="29554" y="30619"/>
                    <a:pt x="24296" y="42554"/>
                  </a:cubicBezTo>
                  <a:lnTo>
                    <a:pt x="24296" y="101093"/>
                  </a:lnTo>
                  <a:lnTo>
                    <a:pt x="0" y="101093"/>
                  </a:lnTo>
                  <a:lnTo>
                    <a:pt x="0" y="2060"/>
                  </a:ln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49" name="Forme libre : forme 48">
              <a:extLst>
                <a:ext uri="{FF2B5EF4-FFF2-40B4-BE49-F238E27FC236}">
                  <a16:creationId xmlns:a16="http://schemas.microsoft.com/office/drawing/2014/main" id="{343F629B-C6A4-42A3-B165-2161C60F601B}"/>
                </a:ext>
              </a:extLst>
            </p:cNvPr>
            <p:cNvSpPr/>
            <p:nvPr/>
          </p:nvSpPr>
          <p:spPr>
            <a:xfrm>
              <a:off x="1500566" y="6273241"/>
              <a:ext cx="78147" cy="99459"/>
            </a:xfrm>
            <a:custGeom>
              <a:avLst/>
              <a:gdLst>
                <a:gd name="connsiteX0" fmla="*/ 0 w 78146"/>
                <a:gd name="connsiteY0" fmla="*/ 52216 h 99459"/>
                <a:gd name="connsiteX1" fmla="*/ 50795 w 78146"/>
                <a:gd name="connsiteY1" fmla="*/ 0 h 99459"/>
                <a:gd name="connsiteX2" fmla="*/ 80775 w 78146"/>
                <a:gd name="connsiteY2" fmla="*/ 9093 h 99459"/>
                <a:gd name="connsiteX3" fmla="*/ 70687 w 78146"/>
                <a:gd name="connsiteY3" fmla="*/ 26286 h 99459"/>
                <a:gd name="connsiteX4" fmla="*/ 51435 w 78146"/>
                <a:gd name="connsiteY4" fmla="*/ 20389 h 99459"/>
                <a:gd name="connsiteX5" fmla="*/ 24936 w 78146"/>
                <a:gd name="connsiteY5" fmla="*/ 52003 h 99459"/>
                <a:gd name="connsiteX6" fmla="*/ 50653 w 78146"/>
                <a:gd name="connsiteY6" fmla="*/ 82764 h 99459"/>
                <a:gd name="connsiteX7" fmla="*/ 71895 w 78146"/>
                <a:gd name="connsiteY7" fmla="*/ 74879 h 99459"/>
                <a:gd name="connsiteX8" fmla="*/ 83049 w 78146"/>
                <a:gd name="connsiteY8" fmla="*/ 90863 h 99459"/>
                <a:gd name="connsiteX9" fmla="*/ 50440 w 78146"/>
                <a:gd name="connsiteY9" fmla="*/ 103011 h 99459"/>
                <a:gd name="connsiteX10" fmla="*/ 0 w 78146"/>
                <a:gd name="connsiteY10" fmla="*/ 52216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146" h="99459">
                  <a:moveTo>
                    <a:pt x="0" y="52216"/>
                  </a:moveTo>
                  <a:cubicBezTo>
                    <a:pt x="0" y="22023"/>
                    <a:pt x="22307" y="0"/>
                    <a:pt x="50795" y="0"/>
                  </a:cubicBezTo>
                  <a:cubicBezTo>
                    <a:pt x="62944" y="0"/>
                    <a:pt x="72037" y="3410"/>
                    <a:pt x="80775" y="9093"/>
                  </a:cubicBezTo>
                  <a:lnTo>
                    <a:pt x="70687" y="26286"/>
                  </a:lnTo>
                  <a:cubicBezTo>
                    <a:pt x="64649" y="22876"/>
                    <a:pt x="58539" y="20389"/>
                    <a:pt x="51435" y="20389"/>
                  </a:cubicBezTo>
                  <a:cubicBezTo>
                    <a:pt x="37084" y="20389"/>
                    <a:pt x="24936" y="32111"/>
                    <a:pt x="24936" y="52003"/>
                  </a:cubicBezTo>
                  <a:cubicBezTo>
                    <a:pt x="24936" y="70829"/>
                    <a:pt x="34882" y="82764"/>
                    <a:pt x="50653" y="82764"/>
                  </a:cubicBezTo>
                  <a:cubicBezTo>
                    <a:pt x="60386" y="82764"/>
                    <a:pt x="66211" y="78928"/>
                    <a:pt x="71895" y="74879"/>
                  </a:cubicBezTo>
                  <a:lnTo>
                    <a:pt x="83049" y="90863"/>
                  </a:lnTo>
                  <a:cubicBezTo>
                    <a:pt x="75944" y="96973"/>
                    <a:pt x="65430" y="103011"/>
                    <a:pt x="50440" y="103011"/>
                  </a:cubicBezTo>
                  <a:cubicBezTo>
                    <a:pt x="16411" y="103011"/>
                    <a:pt x="0" y="80775"/>
                    <a:pt x="0" y="52216"/>
                  </a:cubicBez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0" name="Forme libre : forme 49">
              <a:extLst>
                <a:ext uri="{FF2B5EF4-FFF2-40B4-BE49-F238E27FC236}">
                  <a16:creationId xmlns:a16="http://schemas.microsoft.com/office/drawing/2014/main" id="{8A837F34-8EE0-4937-B965-3E714B57B72C}"/>
                </a:ext>
              </a:extLst>
            </p:cNvPr>
            <p:cNvSpPr/>
            <p:nvPr/>
          </p:nvSpPr>
          <p:spPr>
            <a:xfrm>
              <a:off x="1592708" y="6273028"/>
              <a:ext cx="85251" cy="99459"/>
            </a:xfrm>
            <a:custGeom>
              <a:avLst/>
              <a:gdLst>
                <a:gd name="connsiteX0" fmla="*/ 0 w 85250"/>
                <a:gd name="connsiteY0" fmla="*/ 52429 h 99459"/>
                <a:gd name="connsiteX1" fmla="*/ 47598 w 85250"/>
                <a:gd name="connsiteY1" fmla="*/ 0 h 99459"/>
                <a:gd name="connsiteX2" fmla="*/ 87879 w 85250"/>
                <a:gd name="connsiteY2" fmla="*/ 45964 h 99459"/>
                <a:gd name="connsiteX3" fmla="*/ 86885 w 85250"/>
                <a:gd name="connsiteY3" fmla="*/ 57473 h 99459"/>
                <a:gd name="connsiteX4" fmla="*/ 24723 w 85250"/>
                <a:gd name="connsiteY4" fmla="*/ 59889 h 99459"/>
                <a:gd name="connsiteX5" fmla="*/ 48025 w 85250"/>
                <a:gd name="connsiteY5" fmla="*/ 82764 h 99459"/>
                <a:gd name="connsiteX6" fmla="*/ 72747 w 85250"/>
                <a:gd name="connsiteY6" fmla="*/ 72250 h 99459"/>
                <a:gd name="connsiteX7" fmla="*/ 84256 w 85250"/>
                <a:gd name="connsiteY7" fmla="*/ 89229 h 99459"/>
                <a:gd name="connsiteX8" fmla="*/ 47598 w 85250"/>
                <a:gd name="connsiteY8" fmla="*/ 103011 h 99459"/>
                <a:gd name="connsiteX9" fmla="*/ 0 w 85250"/>
                <a:gd name="connsiteY9" fmla="*/ 52429 h 99459"/>
                <a:gd name="connsiteX10" fmla="*/ 64151 w 85250"/>
                <a:gd name="connsiteY10" fmla="*/ 40494 h 99459"/>
                <a:gd name="connsiteX11" fmla="*/ 46746 w 85250"/>
                <a:gd name="connsiteY11" fmla="*/ 20247 h 99459"/>
                <a:gd name="connsiteX12" fmla="*/ 24865 w 85250"/>
                <a:gd name="connsiteY12" fmla="*/ 43123 h 99459"/>
                <a:gd name="connsiteX13" fmla="*/ 64151 w 85250"/>
                <a:gd name="connsiteY13" fmla="*/ 40494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250" h="99459">
                  <a:moveTo>
                    <a:pt x="0" y="52429"/>
                  </a:moveTo>
                  <a:cubicBezTo>
                    <a:pt x="0" y="21668"/>
                    <a:pt x="23089" y="0"/>
                    <a:pt x="47598" y="0"/>
                  </a:cubicBezTo>
                  <a:cubicBezTo>
                    <a:pt x="76584" y="0"/>
                    <a:pt x="88093" y="20673"/>
                    <a:pt x="87879" y="45964"/>
                  </a:cubicBezTo>
                  <a:cubicBezTo>
                    <a:pt x="88093" y="49588"/>
                    <a:pt x="87453" y="54490"/>
                    <a:pt x="86885" y="57473"/>
                  </a:cubicBezTo>
                  <a:lnTo>
                    <a:pt x="24723" y="59889"/>
                  </a:lnTo>
                  <a:cubicBezTo>
                    <a:pt x="25362" y="71256"/>
                    <a:pt x="34242" y="82764"/>
                    <a:pt x="48025" y="82764"/>
                  </a:cubicBezTo>
                  <a:cubicBezTo>
                    <a:pt x="60599" y="82764"/>
                    <a:pt x="68485" y="76513"/>
                    <a:pt x="72747" y="72250"/>
                  </a:cubicBezTo>
                  <a:lnTo>
                    <a:pt x="84256" y="89229"/>
                  </a:lnTo>
                  <a:cubicBezTo>
                    <a:pt x="76584" y="95481"/>
                    <a:pt x="66425" y="103011"/>
                    <a:pt x="47598" y="103011"/>
                  </a:cubicBezTo>
                  <a:cubicBezTo>
                    <a:pt x="16979" y="103082"/>
                    <a:pt x="0" y="82978"/>
                    <a:pt x="0" y="52429"/>
                  </a:cubicBezTo>
                  <a:close/>
                  <a:moveTo>
                    <a:pt x="64151" y="40494"/>
                  </a:moveTo>
                  <a:cubicBezTo>
                    <a:pt x="64151" y="29554"/>
                    <a:pt x="58468" y="20247"/>
                    <a:pt x="46746" y="20247"/>
                  </a:cubicBezTo>
                  <a:cubicBezTo>
                    <a:pt x="35379" y="20247"/>
                    <a:pt x="25717" y="31614"/>
                    <a:pt x="24865" y="43123"/>
                  </a:cubicBezTo>
                  <a:lnTo>
                    <a:pt x="64151" y="40494"/>
                  </a:ln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1" name="Forme libre : forme 50">
              <a:extLst>
                <a:ext uri="{FF2B5EF4-FFF2-40B4-BE49-F238E27FC236}">
                  <a16:creationId xmlns:a16="http://schemas.microsoft.com/office/drawing/2014/main" id="{8BA7FD4B-0EC0-40C4-B5B2-04C266A7DB25}"/>
                </a:ext>
              </a:extLst>
            </p:cNvPr>
            <p:cNvSpPr/>
            <p:nvPr/>
          </p:nvSpPr>
          <p:spPr>
            <a:xfrm>
              <a:off x="1692949" y="6273241"/>
              <a:ext cx="71042" cy="99459"/>
            </a:xfrm>
            <a:custGeom>
              <a:avLst/>
              <a:gdLst>
                <a:gd name="connsiteX0" fmla="*/ 0 w 71042"/>
                <a:gd name="connsiteY0" fmla="*/ 91929 h 99459"/>
                <a:gd name="connsiteX1" fmla="*/ 9520 w 71042"/>
                <a:gd name="connsiteY1" fmla="*/ 73316 h 99459"/>
                <a:gd name="connsiteX2" fmla="*/ 37652 w 71042"/>
                <a:gd name="connsiteY2" fmla="*/ 82835 h 99459"/>
                <a:gd name="connsiteX3" fmla="*/ 51222 w 71042"/>
                <a:gd name="connsiteY3" fmla="*/ 74310 h 99459"/>
                <a:gd name="connsiteX4" fmla="*/ 32182 w 71042"/>
                <a:gd name="connsiteY4" fmla="*/ 59960 h 99459"/>
                <a:gd name="connsiteX5" fmla="*/ 4262 w 71042"/>
                <a:gd name="connsiteY5" fmla="*/ 28772 h 99459"/>
                <a:gd name="connsiteX6" fmla="*/ 39926 w 71042"/>
                <a:gd name="connsiteY6" fmla="*/ 0 h 99459"/>
                <a:gd name="connsiteX7" fmla="*/ 71327 w 71042"/>
                <a:gd name="connsiteY7" fmla="*/ 10514 h 99459"/>
                <a:gd name="connsiteX8" fmla="*/ 61239 w 71042"/>
                <a:gd name="connsiteY8" fmla="*/ 27920 h 99459"/>
                <a:gd name="connsiteX9" fmla="*/ 39357 w 71042"/>
                <a:gd name="connsiteY9" fmla="*/ 20247 h 99459"/>
                <a:gd name="connsiteX10" fmla="*/ 27635 w 71042"/>
                <a:gd name="connsiteY10" fmla="*/ 28133 h 99459"/>
                <a:gd name="connsiteX11" fmla="*/ 48877 w 71042"/>
                <a:gd name="connsiteY11" fmla="*/ 42483 h 99459"/>
                <a:gd name="connsiteX12" fmla="*/ 74808 w 71042"/>
                <a:gd name="connsiteY12" fmla="*/ 73245 h 99459"/>
                <a:gd name="connsiteX13" fmla="*/ 39002 w 71042"/>
                <a:gd name="connsiteY13" fmla="*/ 103011 h 99459"/>
                <a:gd name="connsiteX14" fmla="*/ 0 w 71042"/>
                <a:gd name="connsiteY14" fmla="*/ 91929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042" h="99459">
                  <a:moveTo>
                    <a:pt x="0" y="91929"/>
                  </a:moveTo>
                  <a:lnTo>
                    <a:pt x="9520" y="73316"/>
                  </a:lnTo>
                  <a:cubicBezTo>
                    <a:pt x="18613" y="78573"/>
                    <a:pt x="28346" y="82835"/>
                    <a:pt x="37652" y="82835"/>
                  </a:cubicBezTo>
                  <a:cubicBezTo>
                    <a:pt x="46746" y="82835"/>
                    <a:pt x="51222" y="78999"/>
                    <a:pt x="51222" y="74310"/>
                  </a:cubicBezTo>
                  <a:cubicBezTo>
                    <a:pt x="51222" y="69479"/>
                    <a:pt x="48167" y="66425"/>
                    <a:pt x="32182" y="59960"/>
                  </a:cubicBezTo>
                  <a:cubicBezTo>
                    <a:pt x="15985" y="53069"/>
                    <a:pt x="4262" y="45964"/>
                    <a:pt x="4262" y="28772"/>
                  </a:cubicBezTo>
                  <a:cubicBezTo>
                    <a:pt x="4262" y="12148"/>
                    <a:pt x="18613" y="0"/>
                    <a:pt x="39926" y="0"/>
                  </a:cubicBezTo>
                  <a:cubicBezTo>
                    <a:pt x="50653" y="0"/>
                    <a:pt x="63015" y="4049"/>
                    <a:pt x="71327" y="10514"/>
                  </a:cubicBezTo>
                  <a:lnTo>
                    <a:pt x="61239" y="27920"/>
                  </a:lnTo>
                  <a:cubicBezTo>
                    <a:pt x="53921" y="23231"/>
                    <a:pt x="47243" y="20460"/>
                    <a:pt x="39357" y="20247"/>
                  </a:cubicBezTo>
                  <a:cubicBezTo>
                    <a:pt x="32893" y="20247"/>
                    <a:pt x="27635" y="23089"/>
                    <a:pt x="27635" y="28133"/>
                  </a:cubicBezTo>
                  <a:cubicBezTo>
                    <a:pt x="27635" y="33816"/>
                    <a:pt x="32893" y="36019"/>
                    <a:pt x="48877" y="42483"/>
                  </a:cubicBezTo>
                  <a:cubicBezTo>
                    <a:pt x="64862" y="49374"/>
                    <a:pt x="74808" y="57900"/>
                    <a:pt x="74808" y="73245"/>
                  </a:cubicBezTo>
                  <a:cubicBezTo>
                    <a:pt x="74808" y="91432"/>
                    <a:pt x="61239" y="103011"/>
                    <a:pt x="39002" y="103011"/>
                  </a:cubicBezTo>
                  <a:cubicBezTo>
                    <a:pt x="23089" y="103011"/>
                    <a:pt x="9093" y="97754"/>
                    <a:pt x="0" y="91929"/>
                  </a:cubicBez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2" name="Forme libre : forme 51">
              <a:extLst>
                <a:ext uri="{FF2B5EF4-FFF2-40B4-BE49-F238E27FC236}">
                  <a16:creationId xmlns:a16="http://schemas.microsoft.com/office/drawing/2014/main" id="{2B8697F0-7617-4E90-B829-DB7E40DDA857}"/>
                </a:ext>
              </a:extLst>
            </p:cNvPr>
            <p:cNvSpPr/>
            <p:nvPr/>
          </p:nvSpPr>
          <p:spPr>
            <a:xfrm>
              <a:off x="1833258" y="6237364"/>
              <a:ext cx="106564" cy="134981"/>
            </a:xfrm>
            <a:custGeom>
              <a:avLst/>
              <a:gdLst>
                <a:gd name="connsiteX0" fmla="*/ 0 w 106563"/>
                <a:gd name="connsiteY0" fmla="*/ 0 h 134980"/>
                <a:gd name="connsiteX1" fmla="*/ 24296 w 106563"/>
                <a:gd name="connsiteY1" fmla="*/ 0 h 134980"/>
                <a:gd name="connsiteX2" fmla="*/ 24296 w 106563"/>
                <a:gd name="connsiteY2" fmla="*/ 56692 h 134980"/>
                <a:gd name="connsiteX3" fmla="*/ 89300 w 106563"/>
                <a:gd name="connsiteY3" fmla="*/ 56692 h 134980"/>
                <a:gd name="connsiteX4" fmla="*/ 89300 w 106563"/>
                <a:gd name="connsiteY4" fmla="*/ 0 h 134980"/>
                <a:gd name="connsiteX5" fmla="*/ 113597 w 106563"/>
                <a:gd name="connsiteY5" fmla="*/ 0 h 134980"/>
                <a:gd name="connsiteX6" fmla="*/ 113597 w 106563"/>
                <a:gd name="connsiteY6" fmla="*/ 136899 h 134980"/>
                <a:gd name="connsiteX7" fmla="*/ 89300 w 106563"/>
                <a:gd name="connsiteY7" fmla="*/ 136899 h 134980"/>
                <a:gd name="connsiteX8" fmla="*/ 89300 w 106563"/>
                <a:gd name="connsiteY8" fmla="*/ 78999 h 134980"/>
                <a:gd name="connsiteX9" fmla="*/ 24296 w 106563"/>
                <a:gd name="connsiteY9" fmla="*/ 78999 h 134980"/>
                <a:gd name="connsiteX10" fmla="*/ 24296 w 106563"/>
                <a:gd name="connsiteY10" fmla="*/ 136899 h 134980"/>
                <a:gd name="connsiteX11" fmla="*/ 0 w 106563"/>
                <a:gd name="connsiteY11" fmla="*/ 136899 h 134980"/>
                <a:gd name="connsiteX12" fmla="*/ 0 w 106563"/>
                <a:gd name="connsiteY12" fmla="*/ 0 h 134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563" h="134980">
                  <a:moveTo>
                    <a:pt x="0" y="0"/>
                  </a:moveTo>
                  <a:lnTo>
                    <a:pt x="24296" y="0"/>
                  </a:lnTo>
                  <a:lnTo>
                    <a:pt x="24296" y="56692"/>
                  </a:lnTo>
                  <a:lnTo>
                    <a:pt x="89300" y="56692"/>
                  </a:lnTo>
                  <a:lnTo>
                    <a:pt x="89300" y="0"/>
                  </a:lnTo>
                  <a:lnTo>
                    <a:pt x="113597" y="0"/>
                  </a:lnTo>
                  <a:lnTo>
                    <a:pt x="113597" y="136899"/>
                  </a:lnTo>
                  <a:lnTo>
                    <a:pt x="89300" y="136899"/>
                  </a:lnTo>
                  <a:lnTo>
                    <a:pt x="89300" y="78999"/>
                  </a:lnTo>
                  <a:lnTo>
                    <a:pt x="24296" y="78999"/>
                  </a:lnTo>
                  <a:lnTo>
                    <a:pt x="24296" y="136899"/>
                  </a:lnTo>
                  <a:lnTo>
                    <a:pt x="0" y="1368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53" name="Forme libre : forme 52">
              <a:extLst>
                <a:ext uri="{FF2B5EF4-FFF2-40B4-BE49-F238E27FC236}">
                  <a16:creationId xmlns:a16="http://schemas.microsoft.com/office/drawing/2014/main" id="{7022B82D-F1CE-4707-AB9D-E42D04E6C224}"/>
                </a:ext>
              </a:extLst>
            </p:cNvPr>
            <p:cNvSpPr/>
            <p:nvPr/>
          </p:nvSpPr>
          <p:spPr>
            <a:xfrm>
              <a:off x="1968878" y="6273241"/>
              <a:ext cx="85251" cy="99459"/>
            </a:xfrm>
            <a:custGeom>
              <a:avLst/>
              <a:gdLst>
                <a:gd name="connsiteX0" fmla="*/ 0 w 85250"/>
                <a:gd name="connsiteY0" fmla="*/ 51435 h 99459"/>
                <a:gd name="connsiteX1" fmla="*/ 43549 w 85250"/>
                <a:gd name="connsiteY1" fmla="*/ 0 h 99459"/>
                <a:gd name="connsiteX2" fmla="*/ 68059 w 85250"/>
                <a:gd name="connsiteY2" fmla="*/ 11935 h 99459"/>
                <a:gd name="connsiteX3" fmla="*/ 68059 w 85250"/>
                <a:gd name="connsiteY3" fmla="*/ 1989 h 99459"/>
                <a:gd name="connsiteX4" fmla="*/ 91147 w 85250"/>
                <a:gd name="connsiteY4" fmla="*/ 1989 h 99459"/>
                <a:gd name="connsiteX5" fmla="*/ 91147 w 85250"/>
                <a:gd name="connsiteY5" fmla="*/ 101022 h 99459"/>
                <a:gd name="connsiteX6" fmla="*/ 68059 w 85250"/>
                <a:gd name="connsiteY6" fmla="*/ 101022 h 99459"/>
                <a:gd name="connsiteX7" fmla="*/ 68059 w 85250"/>
                <a:gd name="connsiteY7" fmla="*/ 91289 h 99459"/>
                <a:gd name="connsiteX8" fmla="*/ 43975 w 85250"/>
                <a:gd name="connsiteY8" fmla="*/ 103011 h 99459"/>
                <a:gd name="connsiteX9" fmla="*/ 0 w 85250"/>
                <a:gd name="connsiteY9" fmla="*/ 51435 h 99459"/>
                <a:gd name="connsiteX10" fmla="*/ 66851 w 85250"/>
                <a:gd name="connsiteY10" fmla="*/ 73458 h 99459"/>
                <a:gd name="connsiteX11" fmla="*/ 66851 w 85250"/>
                <a:gd name="connsiteY11" fmla="*/ 29909 h 99459"/>
                <a:gd name="connsiteX12" fmla="*/ 47812 w 85250"/>
                <a:gd name="connsiteY12" fmla="*/ 20176 h 99459"/>
                <a:gd name="connsiteX13" fmla="*/ 24723 w 85250"/>
                <a:gd name="connsiteY13" fmla="*/ 51364 h 99459"/>
                <a:gd name="connsiteX14" fmla="*/ 47812 w 85250"/>
                <a:gd name="connsiteY14" fmla="*/ 82764 h 99459"/>
                <a:gd name="connsiteX15" fmla="*/ 66851 w 85250"/>
                <a:gd name="connsiteY15" fmla="*/ 73458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5250" h="99459">
                  <a:moveTo>
                    <a:pt x="0" y="51435"/>
                  </a:moveTo>
                  <a:cubicBezTo>
                    <a:pt x="0" y="21242"/>
                    <a:pt x="17618" y="0"/>
                    <a:pt x="43549" y="0"/>
                  </a:cubicBezTo>
                  <a:cubicBezTo>
                    <a:pt x="57331" y="0"/>
                    <a:pt x="65856" y="8099"/>
                    <a:pt x="68059" y="11935"/>
                  </a:cubicBezTo>
                  <a:lnTo>
                    <a:pt x="68059" y="1989"/>
                  </a:lnTo>
                  <a:lnTo>
                    <a:pt x="91147" y="1989"/>
                  </a:lnTo>
                  <a:lnTo>
                    <a:pt x="91147" y="101022"/>
                  </a:lnTo>
                  <a:lnTo>
                    <a:pt x="68059" y="101022"/>
                  </a:lnTo>
                  <a:lnTo>
                    <a:pt x="68059" y="91289"/>
                  </a:lnTo>
                  <a:cubicBezTo>
                    <a:pt x="63796" y="97328"/>
                    <a:pt x="55910" y="103011"/>
                    <a:pt x="43975" y="103011"/>
                  </a:cubicBezTo>
                  <a:cubicBezTo>
                    <a:pt x="19039" y="103011"/>
                    <a:pt x="0" y="83191"/>
                    <a:pt x="0" y="51435"/>
                  </a:cubicBezTo>
                  <a:close/>
                  <a:moveTo>
                    <a:pt x="66851" y="73458"/>
                  </a:moveTo>
                  <a:lnTo>
                    <a:pt x="66851" y="29909"/>
                  </a:lnTo>
                  <a:cubicBezTo>
                    <a:pt x="63228" y="24439"/>
                    <a:pt x="56905" y="20176"/>
                    <a:pt x="47812" y="20176"/>
                  </a:cubicBezTo>
                  <a:cubicBezTo>
                    <a:pt x="34882" y="20176"/>
                    <a:pt x="24723" y="31117"/>
                    <a:pt x="24723" y="51364"/>
                  </a:cubicBezTo>
                  <a:cubicBezTo>
                    <a:pt x="24723" y="71184"/>
                    <a:pt x="33461" y="82764"/>
                    <a:pt x="47812" y="82764"/>
                  </a:cubicBezTo>
                  <a:cubicBezTo>
                    <a:pt x="56266" y="82764"/>
                    <a:pt x="63157" y="78502"/>
                    <a:pt x="66851" y="73458"/>
                  </a:cubicBez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3" name="Forme libre : forme 62">
              <a:extLst>
                <a:ext uri="{FF2B5EF4-FFF2-40B4-BE49-F238E27FC236}">
                  <a16:creationId xmlns:a16="http://schemas.microsoft.com/office/drawing/2014/main" id="{B25A619A-5548-47CD-88F1-7B894037658C}"/>
                </a:ext>
              </a:extLst>
            </p:cNvPr>
            <p:cNvSpPr/>
            <p:nvPr/>
          </p:nvSpPr>
          <p:spPr>
            <a:xfrm>
              <a:off x="2086240" y="6273170"/>
              <a:ext cx="85251" cy="99459"/>
            </a:xfrm>
            <a:custGeom>
              <a:avLst/>
              <a:gdLst>
                <a:gd name="connsiteX0" fmla="*/ 71 w 85250"/>
                <a:gd name="connsiteY0" fmla="*/ 2060 h 99459"/>
                <a:gd name="connsiteX1" fmla="*/ 23160 w 85250"/>
                <a:gd name="connsiteY1" fmla="*/ 2060 h 99459"/>
                <a:gd name="connsiteX2" fmla="*/ 23160 w 85250"/>
                <a:gd name="connsiteY2" fmla="*/ 12148 h 99459"/>
                <a:gd name="connsiteX3" fmla="*/ 53708 w 85250"/>
                <a:gd name="connsiteY3" fmla="*/ 0 h 99459"/>
                <a:gd name="connsiteX4" fmla="*/ 85677 w 85250"/>
                <a:gd name="connsiteY4" fmla="*/ 38292 h 99459"/>
                <a:gd name="connsiteX5" fmla="*/ 85677 w 85250"/>
                <a:gd name="connsiteY5" fmla="*/ 101093 h 99459"/>
                <a:gd name="connsiteX6" fmla="*/ 61381 w 85250"/>
                <a:gd name="connsiteY6" fmla="*/ 101093 h 99459"/>
                <a:gd name="connsiteX7" fmla="*/ 61381 w 85250"/>
                <a:gd name="connsiteY7" fmla="*/ 39500 h 99459"/>
                <a:gd name="connsiteX8" fmla="*/ 45183 w 85250"/>
                <a:gd name="connsiteY8" fmla="*/ 20247 h 99459"/>
                <a:gd name="connsiteX9" fmla="*/ 24297 w 85250"/>
                <a:gd name="connsiteY9" fmla="*/ 28985 h 99459"/>
                <a:gd name="connsiteX10" fmla="*/ 24297 w 85250"/>
                <a:gd name="connsiteY10" fmla="*/ 101093 h 99459"/>
                <a:gd name="connsiteX11" fmla="*/ 0 w 85250"/>
                <a:gd name="connsiteY11" fmla="*/ 101093 h 99459"/>
                <a:gd name="connsiteX12" fmla="*/ 0 w 85250"/>
                <a:gd name="connsiteY12" fmla="*/ 2060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250" h="99459">
                  <a:moveTo>
                    <a:pt x="71" y="2060"/>
                  </a:moveTo>
                  <a:lnTo>
                    <a:pt x="23160" y="2060"/>
                  </a:lnTo>
                  <a:lnTo>
                    <a:pt x="23160" y="12148"/>
                  </a:lnTo>
                  <a:cubicBezTo>
                    <a:pt x="31898" y="4476"/>
                    <a:pt x="41347" y="0"/>
                    <a:pt x="53708" y="0"/>
                  </a:cubicBezTo>
                  <a:cubicBezTo>
                    <a:pt x="73174" y="0"/>
                    <a:pt x="85677" y="12930"/>
                    <a:pt x="85677" y="38292"/>
                  </a:cubicBezTo>
                  <a:lnTo>
                    <a:pt x="85677" y="101093"/>
                  </a:lnTo>
                  <a:lnTo>
                    <a:pt x="61381" y="101093"/>
                  </a:lnTo>
                  <a:lnTo>
                    <a:pt x="61381" y="39500"/>
                  </a:lnTo>
                  <a:cubicBezTo>
                    <a:pt x="61381" y="26357"/>
                    <a:pt x="55129" y="20247"/>
                    <a:pt x="45183" y="20247"/>
                  </a:cubicBezTo>
                  <a:cubicBezTo>
                    <a:pt x="36871" y="20247"/>
                    <a:pt x="28985" y="24510"/>
                    <a:pt x="24297" y="28985"/>
                  </a:cubicBezTo>
                  <a:lnTo>
                    <a:pt x="24297" y="101093"/>
                  </a:lnTo>
                  <a:lnTo>
                    <a:pt x="0" y="101093"/>
                  </a:lnTo>
                  <a:lnTo>
                    <a:pt x="0" y="2060"/>
                  </a:ln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4" name="Forme libre : forme 63">
              <a:extLst>
                <a:ext uri="{FF2B5EF4-FFF2-40B4-BE49-F238E27FC236}">
                  <a16:creationId xmlns:a16="http://schemas.microsoft.com/office/drawing/2014/main" id="{ED1D4645-5953-4DB8-8C88-B65C3948212E}"/>
                </a:ext>
              </a:extLst>
            </p:cNvPr>
            <p:cNvSpPr/>
            <p:nvPr/>
          </p:nvSpPr>
          <p:spPr>
            <a:xfrm>
              <a:off x="2191809" y="6229905"/>
              <a:ext cx="85251" cy="142085"/>
            </a:xfrm>
            <a:custGeom>
              <a:avLst/>
              <a:gdLst>
                <a:gd name="connsiteX0" fmla="*/ 0 w 85250"/>
                <a:gd name="connsiteY0" fmla="*/ 94771 h 142084"/>
                <a:gd name="connsiteX1" fmla="*/ 43549 w 85250"/>
                <a:gd name="connsiteY1" fmla="*/ 43336 h 142084"/>
                <a:gd name="connsiteX2" fmla="*/ 66851 w 85250"/>
                <a:gd name="connsiteY2" fmla="*/ 53850 h 142084"/>
                <a:gd name="connsiteX3" fmla="*/ 66851 w 85250"/>
                <a:gd name="connsiteY3" fmla="*/ 0 h 142084"/>
                <a:gd name="connsiteX4" fmla="*/ 91147 w 85250"/>
                <a:gd name="connsiteY4" fmla="*/ 0 h 142084"/>
                <a:gd name="connsiteX5" fmla="*/ 91147 w 85250"/>
                <a:gd name="connsiteY5" fmla="*/ 144358 h 142084"/>
                <a:gd name="connsiteX6" fmla="*/ 68059 w 85250"/>
                <a:gd name="connsiteY6" fmla="*/ 144358 h 142084"/>
                <a:gd name="connsiteX7" fmla="*/ 68059 w 85250"/>
                <a:gd name="connsiteY7" fmla="*/ 134838 h 142084"/>
                <a:gd name="connsiteX8" fmla="*/ 43975 w 85250"/>
                <a:gd name="connsiteY8" fmla="*/ 146347 h 142084"/>
                <a:gd name="connsiteX9" fmla="*/ 0 w 85250"/>
                <a:gd name="connsiteY9" fmla="*/ 94771 h 142084"/>
                <a:gd name="connsiteX10" fmla="*/ 66851 w 85250"/>
                <a:gd name="connsiteY10" fmla="*/ 116794 h 142084"/>
                <a:gd name="connsiteX11" fmla="*/ 66851 w 85250"/>
                <a:gd name="connsiteY11" fmla="*/ 73245 h 142084"/>
                <a:gd name="connsiteX12" fmla="*/ 47811 w 85250"/>
                <a:gd name="connsiteY12" fmla="*/ 63512 h 142084"/>
                <a:gd name="connsiteX13" fmla="*/ 24723 w 85250"/>
                <a:gd name="connsiteY13" fmla="*/ 94699 h 142084"/>
                <a:gd name="connsiteX14" fmla="*/ 47811 w 85250"/>
                <a:gd name="connsiteY14" fmla="*/ 126100 h 142084"/>
                <a:gd name="connsiteX15" fmla="*/ 66851 w 85250"/>
                <a:gd name="connsiteY15" fmla="*/ 116794 h 142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5250" h="142084">
                  <a:moveTo>
                    <a:pt x="0" y="94771"/>
                  </a:moveTo>
                  <a:cubicBezTo>
                    <a:pt x="0" y="64578"/>
                    <a:pt x="17618" y="43336"/>
                    <a:pt x="43549" y="43336"/>
                  </a:cubicBezTo>
                  <a:cubicBezTo>
                    <a:pt x="57331" y="43336"/>
                    <a:pt x="64009" y="50014"/>
                    <a:pt x="66851" y="53850"/>
                  </a:cubicBezTo>
                  <a:lnTo>
                    <a:pt x="66851" y="0"/>
                  </a:lnTo>
                  <a:lnTo>
                    <a:pt x="91147" y="0"/>
                  </a:lnTo>
                  <a:lnTo>
                    <a:pt x="91147" y="144358"/>
                  </a:lnTo>
                  <a:lnTo>
                    <a:pt x="68059" y="144358"/>
                  </a:lnTo>
                  <a:lnTo>
                    <a:pt x="68059" y="134838"/>
                  </a:lnTo>
                  <a:cubicBezTo>
                    <a:pt x="62801" y="141303"/>
                    <a:pt x="55129" y="146347"/>
                    <a:pt x="43975" y="146347"/>
                  </a:cubicBezTo>
                  <a:cubicBezTo>
                    <a:pt x="19039" y="146347"/>
                    <a:pt x="0" y="126526"/>
                    <a:pt x="0" y="94771"/>
                  </a:cubicBezTo>
                  <a:close/>
                  <a:moveTo>
                    <a:pt x="66851" y="116794"/>
                  </a:moveTo>
                  <a:lnTo>
                    <a:pt x="66851" y="73245"/>
                  </a:lnTo>
                  <a:cubicBezTo>
                    <a:pt x="63228" y="67774"/>
                    <a:pt x="56905" y="63512"/>
                    <a:pt x="47811" y="63512"/>
                  </a:cubicBezTo>
                  <a:cubicBezTo>
                    <a:pt x="34882" y="63512"/>
                    <a:pt x="24723" y="74452"/>
                    <a:pt x="24723" y="94699"/>
                  </a:cubicBezTo>
                  <a:cubicBezTo>
                    <a:pt x="24723" y="114520"/>
                    <a:pt x="33461" y="126100"/>
                    <a:pt x="47811" y="126100"/>
                  </a:cubicBezTo>
                  <a:cubicBezTo>
                    <a:pt x="56265" y="126100"/>
                    <a:pt x="63157" y="121838"/>
                    <a:pt x="66851" y="116794"/>
                  </a:cubicBez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5" name="Forme libre : forme 64">
              <a:extLst>
                <a:ext uri="{FF2B5EF4-FFF2-40B4-BE49-F238E27FC236}">
                  <a16:creationId xmlns:a16="http://schemas.microsoft.com/office/drawing/2014/main" id="{1F520524-6070-4D10-86AD-91206910A2F5}"/>
                </a:ext>
              </a:extLst>
            </p:cNvPr>
            <p:cNvSpPr/>
            <p:nvPr/>
          </p:nvSpPr>
          <p:spPr>
            <a:xfrm>
              <a:off x="2306969" y="6233315"/>
              <a:ext cx="28417" cy="134981"/>
            </a:xfrm>
            <a:custGeom>
              <a:avLst/>
              <a:gdLst>
                <a:gd name="connsiteX0" fmla="*/ 0 w 28416"/>
                <a:gd name="connsiteY0" fmla="*/ 14351 h 134980"/>
                <a:gd name="connsiteX1" fmla="*/ 14350 w 28416"/>
                <a:gd name="connsiteY1" fmla="*/ 0 h 134980"/>
                <a:gd name="connsiteX2" fmla="*/ 28559 w 28416"/>
                <a:gd name="connsiteY2" fmla="*/ 14351 h 134980"/>
                <a:gd name="connsiteX3" fmla="*/ 14350 w 28416"/>
                <a:gd name="connsiteY3" fmla="*/ 28701 h 134980"/>
                <a:gd name="connsiteX4" fmla="*/ 0 w 28416"/>
                <a:gd name="connsiteY4" fmla="*/ 14351 h 134980"/>
                <a:gd name="connsiteX5" fmla="*/ 2273 w 28416"/>
                <a:gd name="connsiteY5" fmla="*/ 41915 h 134980"/>
                <a:gd name="connsiteX6" fmla="*/ 26570 w 28416"/>
                <a:gd name="connsiteY6" fmla="*/ 41915 h 134980"/>
                <a:gd name="connsiteX7" fmla="*/ 26570 w 28416"/>
                <a:gd name="connsiteY7" fmla="*/ 140948 h 134980"/>
                <a:gd name="connsiteX8" fmla="*/ 2273 w 28416"/>
                <a:gd name="connsiteY8" fmla="*/ 140948 h 134980"/>
                <a:gd name="connsiteX9" fmla="*/ 2273 w 28416"/>
                <a:gd name="connsiteY9" fmla="*/ 41915 h 134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16" h="134980">
                  <a:moveTo>
                    <a:pt x="0" y="14351"/>
                  </a:moveTo>
                  <a:cubicBezTo>
                    <a:pt x="0" y="6252"/>
                    <a:pt x="6252" y="0"/>
                    <a:pt x="14350" y="0"/>
                  </a:cubicBezTo>
                  <a:cubicBezTo>
                    <a:pt x="22236" y="0"/>
                    <a:pt x="28559" y="6252"/>
                    <a:pt x="28559" y="14351"/>
                  </a:cubicBezTo>
                  <a:cubicBezTo>
                    <a:pt x="28559" y="22449"/>
                    <a:pt x="22307" y="28701"/>
                    <a:pt x="14350" y="28701"/>
                  </a:cubicBezTo>
                  <a:cubicBezTo>
                    <a:pt x="6323" y="28772"/>
                    <a:pt x="0" y="22449"/>
                    <a:pt x="0" y="14351"/>
                  </a:cubicBezTo>
                  <a:close/>
                  <a:moveTo>
                    <a:pt x="2273" y="41915"/>
                  </a:moveTo>
                  <a:lnTo>
                    <a:pt x="26570" y="41915"/>
                  </a:lnTo>
                  <a:lnTo>
                    <a:pt x="26570" y="140948"/>
                  </a:lnTo>
                  <a:lnTo>
                    <a:pt x="2273" y="140948"/>
                  </a:lnTo>
                  <a:lnTo>
                    <a:pt x="2273" y="41915"/>
                  </a:ln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6" name="Forme libre : forme 65">
              <a:extLst>
                <a:ext uri="{FF2B5EF4-FFF2-40B4-BE49-F238E27FC236}">
                  <a16:creationId xmlns:a16="http://schemas.microsoft.com/office/drawing/2014/main" id="{3BA8BF6F-5959-4C8A-8E34-99BF531F5971}"/>
                </a:ext>
              </a:extLst>
            </p:cNvPr>
            <p:cNvSpPr/>
            <p:nvPr/>
          </p:nvSpPr>
          <p:spPr>
            <a:xfrm>
              <a:off x="2354212" y="6273241"/>
              <a:ext cx="78147" cy="99459"/>
            </a:xfrm>
            <a:custGeom>
              <a:avLst/>
              <a:gdLst>
                <a:gd name="connsiteX0" fmla="*/ 0 w 78146"/>
                <a:gd name="connsiteY0" fmla="*/ 52216 h 99459"/>
                <a:gd name="connsiteX1" fmla="*/ 50795 w 78146"/>
                <a:gd name="connsiteY1" fmla="*/ 0 h 99459"/>
                <a:gd name="connsiteX2" fmla="*/ 80775 w 78146"/>
                <a:gd name="connsiteY2" fmla="*/ 9093 h 99459"/>
                <a:gd name="connsiteX3" fmla="*/ 70616 w 78146"/>
                <a:gd name="connsiteY3" fmla="*/ 26286 h 99459"/>
                <a:gd name="connsiteX4" fmla="*/ 51364 w 78146"/>
                <a:gd name="connsiteY4" fmla="*/ 20389 h 99459"/>
                <a:gd name="connsiteX5" fmla="*/ 24865 w 78146"/>
                <a:gd name="connsiteY5" fmla="*/ 52003 h 99459"/>
                <a:gd name="connsiteX6" fmla="*/ 50582 w 78146"/>
                <a:gd name="connsiteY6" fmla="*/ 82764 h 99459"/>
                <a:gd name="connsiteX7" fmla="*/ 71824 w 78146"/>
                <a:gd name="connsiteY7" fmla="*/ 74879 h 99459"/>
                <a:gd name="connsiteX8" fmla="*/ 82978 w 78146"/>
                <a:gd name="connsiteY8" fmla="*/ 90863 h 99459"/>
                <a:gd name="connsiteX9" fmla="*/ 50369 w 78146"/>
                <a:gd name="connsiteY9" fmla="*/ 103011 h 99459"/>
                <a:gd name="connsiteX10" fmla="*/ 0 w 78146"/>
                <a:gd name="connsiteY10" fmla="*/ 52216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146" h="99459">
                  <a:moveTo>
                    <a:pt x="0" y="52216"/>
                  </a:moveTo>
                  <a:cubicBezTo>
                    <a:pt x="0" y="22023"/>
                    <a:pt x="22307" y="0"/>
                    <a:pt x="50795" y="0"/>
                  </a:cubicBezTo>
                  <a:cubicBezTo>
                    <a:pt x="62944" y="0"/>
                    <a:pt x="72037" y="3410"/>
                    <a:pt x="80775" y="9093"/>
                  </a:cubicBezTo>
                  <a:lnTo>
                    <a:pt x="70616" y="26286"/>
                  </a:lnTo>
                  <a:cubicBezTo>
                    <a:pt x="64578" y="22876"/>
                    <a:pt x="58468" y="20389"/>
                    <a:pt x="51364" y="20389"/>
                  </a:cubicBezTo>
                  <a:cubicBezTo>
                    <a:pt x="37013" y="20389"/>
                    <a:pt x="24865" y="32111"/>
                    <a:pt x="24865" y="52003"/>
                  </a:cubicBezTo>
                  <a:cubicBezTo>
                    <a:pt x="24865" y="70829"/>
                    <a:pt x="34811" y="82764"/>
                    <a:pt x="50582" y="82764"/>
                  </a:cubicBezTo>
                  <a:cubicBezTo>
                    <a:pt x="60315" y="82764"/>
                    <a:pt x="66140" y="78928"/>
                    <a:pt x="71824" y="74879"/>
                  </a:cubicBezTo>
                  <a:lnTo>
                    <a:pt x="82978" y="90863"/>
                  </a:lnTo>
                  <a:cubicBezTo>
                    <a:pt x="75873" y="96973"/>
                    <a:pt x="65359" y="103011"/>
                    <a:pt x="50369" y="103011"/>
                  </a:cubicBezTo>
                  <a:cubicBezTo>
                    <a:pt x="16340" y="103011"/>
                    <a:pt x="0" y="80775"/>
                    <a:pt x="0" y="52216"/>
                  </a:cubicBez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7" name="Forme libre : forme 66">
              <a:extLst>
                <a:ext uri="{FF2B5EF4-FFF2-40B4-BE49-F238E27FC236}">
                  <a16:creationId xmlns:a16="http://schemas.microsoft.com/office/drawing/2014/main" id="{4F3BF051-BC7A-4CF7-9FAA-98FC950EF139}"/>
                </a:ext>
              </a:extLst>
            </p:cNvPr>
            <p:cNvSpPr/>
            <p:nvPr/>
          </p:nvSpPr>
          <p:spPr>
            <a:xfrm>
              <a:off x="2446283" y="6273241"/>
              <a:ext cx="85251" cy="99459"/>
            </a:xfrm>
            <a:custGeom>
              <a:avLst/>
              <a:gdLst>
                <a:gd name="connsiteX0" fmla="*/ 0 w 85250"/>
                <a:gd name="connsiteY0" fmla="*/ 51435 h 99459"/>
                <a:gd name="connsiteX1" fmla="*/ 43549 w 85250"/>
                <a:gd name="connsiteY1" fmla="*/ 0 h 99459"/>
                <a:gd name="connsiteX2" fmla="*/ 68059 w 85250"/>
                <a:gd name="connsiteY2" fmla="*/ 11935 h 99459"/>
                <a:gd name="connsiteX3" fmla="*/ 68059 w 85250"/>
                <a:gd name="connsiteY3" fmla="*/ 1989 h 99459"/>
                <a:gd name="connsiteX4" fmla="*/ 91147 w 85250"/>
                <a:gd name="connsiteY4" fmla="*/ 1989 h 99459"/>
                <a:gd name="connsiteX5" fmla="*/ 91147 w 85250"/>
                <a:gd name="connsiteY5" fmla="*/ 101022 h 99459"/>
                <a:gd name="connsiteX6" fmla="*/ 68059 w 85250"/>
                <a:gd name="connsiteY6" fmla="*/ 101022 h 99459"/>
                <a:gd name="connsiteX7" fmla="*/ 68059 w 85250"/>
                <a:gd name="connsiteY7" fmla="*/ 91289 h 99459"/>
                <a:gd name="connsiteX8" fmla="*/ 43975 w 85250"/>
                <a:gd name="connsiteY8" fmla="*/ 103011 h 99459"/>
                <a:gd name="connsiteX9" fmla="*/ 0 w 85250"/>
                <a:gd name="connsiteY9" fmla="*/ 51435 h 99459"/>
                <a:gd name="connsiteX10" fmla="*/ 66851 w 85250"/>
                <a:gd name="connsiteY10" fmla="*/ 73458 h 99459"/>
                <a:gd name="connsiteX11" fmla="*/ 66851 w 85250"/>
                <a:gd name="connsiteY11" fmla="*/ 29909 h 99459"/>
                <a:gd name="connsiteX12" fmla="*/ 47811 w 85250"/>
                <a:gd name="connsiteY12" fmla="*/ 20176 h 99459"/>
                <a:gd name="connsiteX13" fmla="*/ 24723 w 85250"/>
                <a:gd name="connsiteY13" fmla="*/ 51364 h 99459"/>
                <a:gd name="connsiteX14" fmla="*/ 47811 w 85250"/>
                <a:gd name="connsiteY14" fmla="*/ 82764 h 99459"/>
                <a:gd name="connsiteX15" fmla="*/ 66851 w 85250"/>
                <a:gd name="connsiteY15" fmla="*/ 73458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5250" h="99459">
                  <a:moveTo>
                    <a:pt x="0" y="51435"/>
                  </a:moveTo>
                  <a:cubicBezTo>
                    <a:pt x="0" y="21242"/>
                    <a:pt x="17618" y="0"/>
                    <a:pt x="43549" y="0"/>
                  </a:cubicBezTo>
                  <a:cubicBezTo>
                    <a:pt x="57331" y="0"/>
                    <a:pt x="65856" y="8099"/>
                    <a:pt x="68059" y="11935"/>
                  </a:cubicBezTo>
                  <a:lnTo>
                    <a:pt x="68059" y="1989"/>
                  </a:lnTo>
                  <a:lnTo>
                    <a:pt x="91147" y="1989"/>
                  </a:lnTo>
                  <a:lnTo>
                    <a:pt x="91147" y="101022"/>
                  </a:lnTo>
                  <a:lnTo>
                    <a:pt x="68059" y="101022"/>
                  </a:lnTo>
                  <a:lnTo>
                    <a:pt x="68059" y="91289"/>
                  </a:lnTo>
                  <a:cubicBezTo>
                    <a:pt x="63796" y="97328"/>
                    <a:pt x="55910" y="103011"/>
                    <a:pt x="43975" y="103011"/>
                  </a:cubicBezTo>
                  <a:cubicBezTo>
                    <a:pt x="19039" y="103011"/>
                    <a:pt x="0" y="83191"/>
                    <a:pt x="0" y="51435"/>
                  </a:cubicBezTo>
                  <a:close/>
                  <a:moveTo>
                    <a:pt x="66851" y="73458"/>
                  </a:moveTo>
                  <a:lnTo>
                    <a:pt x="66851" y="29909"/>
                  </a:lnTo>
                  <a:cubicBezTo>
                    <a:pt x="63228" y="24439"/>
                    <a:pt x="56905" y="20176"/>
                    <a:pt x="47811" y="20176"/>
                  </a:cubicBezTo>
                  <a:cubicBezTo>
                    <a:pt x="34882" y="20176"/>
                    <a:pt x="24723" y="31117"/>
                    <a:pt x="24723" y="51364"/>
                  </a:cubicBezTo>
                  <a:cubicBezTo>
                    <a:pt x="24723" y="71184"/>
                    <a:pt x="33461" y="82764"/>
                    <a:pt x="47811" y="82764"/>
                  </a:cubicBezTo>
                  <a:cubicBezTo>
                    <a:pt x="56337" y="82764"/>
                    <a:pt x="63157" y="78502"/>
                    <a:pt x="66851" y="73458"/>
                  </a:cubicBez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8" name="Forme libre : forme 67">
              <a:extLst>
                <a:ext uri="{FF2B5EF4-FFF2-40B4-BE49-F238E27FC236}">
                  <a16:creationId xmlns:a16="http://schemas.microsoft.com/office/drawing/2014/main" id="{FE8FE10C-6E1E-42A3-BFCA-BC3CB4827349}"/>
                </a:ext>
              </a:extLst>
            </p:cNvPr>
            <p:cNvSpPr/>
            <p:nvPr/>
          </p:nvSpPr>
          <p:spPr>
            <a:xfrm>
              <a:off x="2563716" y="6273241"/>
              <a:ext cx="85251" cy="142085"/>
            </a:xfrm>
            <a:custGeom>
              <a:avLst/>
              <a:gdLst>
                <a:gd name="connsiteX0" fmla="*/ 0 w 85250"/>
                <a:gd name="connsiteY0" fmla="*/ 1989 h 142084"/>
                <a:gd name="connsiteX1" fmla="*/ 23302 w 85250"/>
                <a:gd name="connsiteY1" fmla="*/ 1989 h 142084"/>
                <a:gd name="connsiteX2" fmla="*/ 23302 w 85250"/>
                <a:gd name="connsiteY2" fmla="*/ 11722 h 142084"/>
                <a:gd name="connsiteX3" fmla="*/ 47385 w 85250"/>
                <a:gd name="connsiteY3" fmla="*/ 0 h 142084"/>
                <a:gd name="connsiteX4" fmla="*/ 91360 w 85250"/>
                <a:gd name="connsiteY4" fmla="*/ 51648 h 142084"/>
                <a:gd name="connsiteX5" fmla="*/ 47811 w 85250"/>
                <a:gd name="connsiteY5" fmla="*/ 103083 h 142084"/>
                <a:gd name="connsiteX6" fmla="*/ 24509 w 85250"/>
                <a:gd name="connsiteY6" fmla="*/ 93350 h 142084"/>
                <a:gd name="connsiteX7" fmla="*/ 24509 w 85250"/>
                <a:gd name="connsiteY7" fmla="*/ 143577 h 142084"/>
                <a:gd name="connsiteX8" fmla="*/ 0 w 85250"/>
                <a:gd name="connsiteY8" fmla="*/ 143577 h 142084"/>
                <a:gd name="connsiteX9" fmla="*/ 0 w 85250"/>
                <a:gd name="connsiteY9" fmla="*/ 1989 h 142084"/>
                <a:gd name="connsiteX10" fmla="*/ 66638 w 85250"/>
                <a:gd name="connsiteY10" fmla="*/ 51577 h 142084"/>
                <a:gd name="connsiteX11" fmla="*/ 43549 w 85250"/>
                <a:gd name="connsiteY11" fmla="*/ 20176 h 142084"/>
                <a:gd name="connsiteX12" fmla="*/ 24509 w 85250"/>
                <a:gd name="connsiteY12" fmla="*/ 29696 h 142084"/>
                <a:gd name="connsiteX13" fmla="*/ 24509 w 85250"/>
                <a:gd name="connsiteY13" fmla="*/ 73245 h 142084"/>
                <a:gd name="connsiteX14" fmla="*/ 43549 w 85250"/>
                <a:gd name="connsiteY14" fmla="*/ 82764 h 142084"/>
                <a:gd name="connsiteX15" fmla="*/ 66638 w 85250"/>
                <a:gd name="connsiteY15" fmla="*/ 51577 h 142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5250" h="142084">
                  <a:moveTo>
                    <a:pt x="0" y="1989"/>
                  </a:moveTo>
                  <a:lnTo>
                    <a:pt x="23302" y="1989"/>
                  </a:lnTo>
                  <a:lnTo>
                    <a:pt x="23302" y="11722"/>
                  </a:lnTo>
                  <a:cubicBezTo>
                    <a:pt x="28559" y="4618"/>
                    <a:pt x="36871" y="0"/>
                    <a:pt x="47385" y="0"/>
                  </a:cubicBezTo>
                  <a:cubicBezTo>
                    <a:pt x="72676" y="0"/>
                    <a:pt x="91360" y="19821"/>
                    <a:pt x="91360" y="51648"/>
                  </a:cubicBezTo>
                  <a:cubicBezTo>
                    <a:pt x="91360" y="81841"/>
                    <a:pt x="73742" y="103083"/>
                    <a:pt x="47811" y="103083"/>
                  </a:cubicBezTo>
                  <a:cubicBezTo>
                    <a:pt x="33816" y="103083"/>
                    <a:pt x="26783" y="95623"/>
                    <a:pt x="24509" y="93350"/>
                  </a:cubicBezTo>
                  <a:lnTo>
                    <a:pt x="24509" y="143577"/>
                  </a:lnTo>
                  <a:lnTo>
                    <a:pt x="0" y="143577"/>
                  </a:lnTo>
                  <a:lnTo>
                    <a:pt x="0" y="1989"/>
                  </a:lnTo>
                  <a:close/>
                  <a:moveTo>
                    <a:pt x="66638" y="51577"/>
                  </a:moveTo>
                  <a:cubicBezTo>
                    <a:pt x="66638" y="31543"/>
                    <a:pt x="57331" y="20176"/>
                    <a:pt x="43549" y="20176"/>
                  </a:cubicBezTo>
                  <a:cubicBezTo>
                    <a:pt x="34669" y="20176"/>
                    <a:pt x="28133" y="24439"/>
                    <a:pt x="24509" y="29696"/>
                  </a:cubicBezTo>
                  <a:lnTo>
                    <a:pt x="24509" y="73245"/>
                  </a:lnTo>
                  <a:cubicBezTo>
                    <a:pt x="28133" y="78502"/>
                    <a:pt x="34811" y="82764"/>
                    <a:pt x="43549" y="82764"/>
                  </a:cubicBezTo>
                  <a:cubicBezTo>
                    <a:pt x="57544" y="82764"/>
                    <a:pt x="66638" y="71682"/>
                    <a:pt x="66638" y="51577"/>
                  </a:cubicBez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69" name="Forme libre : forme 68">
              <a:extLst>
                <a:ext uri="{FF2B5EF4-FFF2-40B4-BE49-F238E27FC236}">
                  <a16:creationId xmlns:a16="http://schemas.microsoft.com/office/drawing/2014/main" id="{82FF5BE6-298F-41A7-9283-1D9139BB7525}"/>
                </a:ext>
              </a:extLst>
            </p:cNvPr>
            <p:cNvSpPr/>
            <p:nvPr/>
          </p:nvSpPr>
          <p:spPr>
            <a:xfrm>
              <a:off x="818630" y="6450491"/>
              <a:ext cx="71042" cy="134981"/>
            </a:xfrm>
            <a:custGeom>
              <a:avLst/>
              <a:gdLst>
                <a:gd name="connsiteX0" fmla="*/ 0 w 71042"/>
                <a:gd name="connsiteY0" fmla="*/ 0 h 134980"/>
                <a:gd name="connsiteX1" fmla="*/ 73955 w 71042"/>
                <a:gd name="connsiteY1" fmla="*/ 0 h 134980"/>
                <a:gd name="connsiteX2" fmla="*/ 73955 w 71042"/>
                <a:gd name="connsiteY2" fmla="*/ 22307 h 134980"/>
                <a:gd name="connsiteX3" fmla="*/ 24368 w 71042"/>
                <a:gd name="connsiteY3" fmla="*/ 22307 h 134980"/>
                <a:gd name="connsiteX4" fmla="*/ 24368 w 71042"/>
                <a:gd name="connsiteY4" fmla="*/ 58326 h 134980"/>
                <a:gd name="connsiteX5" fmla="*/ 67277 w 71042"/>
                <a:gd name="connsiteY5" fmla="*/ 58326 h 134980"/>
                <a:gd name="connsiteX6" fmla="*/ 67277 w 71042"/>
                <a:gd name="connsiteY6" fmla="*/ 80633 h 134980"/>
                <a:gd name="connsiteX7" fmla="*/ 24368 w 71042"/>
                <a:gd name="connsiteY7" fmla="*/ 80633 h 134980"/>
                <a:gd name="connsiteX8" fmla="*/ 24368 w 71042"/>
                <a:gd name="connsiteY8" fmla="*/ 136899 h 134980"/>
                <a:gd name="connsiteX9" fmla="*/ 71 w 71042"/>
                <a:gd name="connsiteY9" fmla="*/ 136899 h 134980"/>
                <a:gd name="connsiteX10" fmla="*/ 71 w 71042"/>
                <a:gd name="connsiteY10" fmla="*/ 0 h 134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1042" h="134980">
                  <a:moveTo>
                    <a:pt x="0" y="0"/>
                  </a:moveTo>
                  <a:lnTo>
                    <a:pt x="73955" y="0"/>
                  </a:lnTo>
                  <a:lnTo>
                    <a:pt x="73955" y="22307"/>
                  </a:lnTo>
                  <a:lnTo>
                    <a:pt x="24368" y="22307"/>
                  </a:lnTo>
                  <a:lnTo>
                    <a:pt x="24368" y="58326"/>
                  </a:lnTo>
                  <a:lnTo>
                    <a:pt x="67277" y="58326"/>
                  </a:lnTo>
                  <a:lnTo>
                    <a:pt x="67277" y="80633"/>
                  </a:lnTo>
                  <a:lnTo>
                    <a:pt x="24368" y="80633"/>
                  </a:lnTo>
                  <a:lnTo>
                    <a:pt x="24368" y="136899"/>
                  </a:lnTo>
                  <a:lnTo>
                    <a:pt x="71" y="136899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0" name="Forme libre : forme 69">
              <a:extLst>
                <a:ext uri="{FF2B5EF4-FFF2-40B4-BE49-F238E27FC236}">
                  <a16:creationId xmlns:a16="http://schemas.microsoft.com/office/drawing/2014/main" id="{89FDE143-B1EF-46F0-B251-E6431DE51859}"/>
                </a:ext>
              </a:extLst>
            </p:cNvPr>
            <p:cNvSpPr/>
            <p:nvPr/>
          </p:nvSpPr>
          <p:spPr>
            <a:xfrm>
              <a:off x="905089" y="6486368"/>
              <a:ext cx="92355" cy="99459"/>
            </a:xfrm>
            <a:custGeom>
              <a:avLst/>
              <a:gdLst>
                <a:gd name="connsiteX0" fmla="*/ 0 w 92355"/>
                <a:gd name="connsiteY0" fmla="*/ 51435 h 99459"/>
                <a:gd name="connsiteX1" fmla="*/ 49019 w 92355"/>
                <a:gd name="connsiteY1" fmla="*/ 0 h 99459"/>
                <a:gd name="connsiteX2" fmla="*/ 98038 w 92355"/>
                <a:gd name="connsiteY2" fmla="*/ 51435 h 99459"/>
                <a:gd name="connsiteX3" fmla="*/ 49019 w 92355"/>
                <a:gd name="connsiteY3" fmla="*/ 103082 h 99459"/>
                <a:gd name="connsiteX4" fmla="*/ 0 w 92355"/>
                <a:gd name="connsiteY4" fmla="*/ 51435 h 99459"/>
                <a:gd name="connsiteX5" fmla="*/ 73316 w 92355"/>
                <a:gd name="connsiteY5" fmla="*/ 51435 h 99459"/>
                <a:gd name="connsiteX6" fmla="*/ 49019 w 92355"/>
                <a:gd name="connsiteY6" fmla="*/ 20247 h 99459"/>
                <a:gd name="connsiteX7" fmla="*/ 24723 w 92355"/>
                <a:gd name="connsiteY7" fmla="*/ 51435 h 99459"/>
                <a:gd name="connsiteX8" fmla="*/ 49019 w 92355"/>
                <a:gd name="connsiteY8" fmla="*/ 82835 h 99459"/>
                <a:gd name="connsiteX9" fmla="*/ 73316 w 92355"/>
                <a:gd name="connsiteY9" fmla="*/ 51435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355" h="99459">
                  <a:moveTo>
                    <a:pt x="0" y="51435"/>
                  </a:moveTo>
                  <a:cubicBezTo>
                    <a:pt x="0" y="21242"/>
                    <a:pt x="20034" y="0"/>
                    <a:pt x="49019" y="0"/>
                  </a:cubicBezTo>
                  <a:cubicBezTo>
                    <a:pt x="78786" y="0"/>
                    <a:pt x="98038" y="21242"/>
                    <a:pt x="98038" y="51435"/>
                  </a:cubicBezTo>
                  <a:cubicBezTo>
                    <a:pt x="98038" y="82196"/>
                    <a:pt x="78999" y="103082"/>
                    <a:pt x="49019" y="103082"/>
                  </a:cubicBezTo>
                  <a:cubicBezTo>
                    <a:pt x="20105" y="103011"/>
                    <a:pt x="0" y="82196"/>
                    <a:pt x="0" y="51435"/>
                  </a:cubicBezTo>
                  <a:close/>
                  <a:moveTo>
                    <a:pt x="73316" y="51435"/>
                  </a:moveTo>
                  <a:cubicBezTo>
                    <a:pt x="73316" y="33390"/>
                    <a:pt x="63796" y="20247"/>
                    <a:pt x="49019" y="20247"/>
                  </a:cubicBezTo>
                  <a:cubicBezTo>
                    <a:pt x="34242" y="20247"/>
                    <a:pt x="24723" y="33390"/>
                    <a:pt x="24723" y="51435"/>
                  </a:cubicBezTo>
                  <a:cubicBezTo>
                    <a:pt x="24723" y="71682"/>
                    <a:pt x="36232" y="82835"/>
                    <a:pt x="49019" y="82835"/>
                  </a:cubicBezTo>
                  <a:cubicBezTo>
                    <a:pt x="61807" y="82764"/>
                    <a:pt x="73316" y="71682"/>
                    <a:pt x="73316" y="51435"/>
                  </a:cubicBez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1" name="Forme libre : forme 70">
              <a:extLst>
                <a:ext uri="{FF2B5EF4-FFF2-40B4-BE49-F238E27FC236}">
                  <a16:creationId xmlns:a16="http://schemas.microsoft.com/office/drawing/2014/main" id="{A7DD3278-8DF0-4C1E-9E85-FDB708529302}"/>
                </a:ext>
              </a:extLst>
            </p:cNvPr>
            <p:cNvSpPr/>
            <p:nvPr/>
          </p:nvSpPr>
          <p:spPr>
            <a:xfrm>
              <a:off x="1023730" y="6486297"/>
              <a:ext cx="56834" cy="99459"/>
            </a:xfrm>
            <a:custGeom>
              <a:avLst/>
              <a:gdLst>
                <a:gd name="connsiteX0" fmla="*/ 0 w 56833"/>
                <a:gd name="connsiteY0" fmla="*/ 2060 h 99459"/>
                <a:gd name="connsiteX1" fmla="*/ 23089 w 56833"/>
                <a:gd name="connsiteY1" fmla="*/ 2060 h 99459"/>
                <a:gd name="connsiteX2" fmla="*/ 23089 w 56833"/>
                <a:gd name="connsiteY2" fmla="*/ 21881 h 99459"/>
                <a:gd name="connsiteX3" fmla="*/ 61168 w 56833"/>
                <a:gd name="connsiteY3" fmla="*/ 0 h 99459"/>
                <a:gd name="connsiteX4" fmla="*/ 61168 w 56833"/>
                <a:gd name="connsiteY4" fmla="*/ 22307 h 99459"/>
                <a:gd name="connsiteX5" fmla="*/ 57118 w 56833"/>
                <a:gd name="connsiteY5" fmla="*/ 22094 h 99459"/>
                <a:gd name="connsiteX6" fmla="*/ 24296 w 56833"/>
                <a:gd name="connsiteY6" fmla="*/ 42554 h 99459"/>
                <a:gd name="connsiteX7" fmla="*/ 24296 w 56833"/>
                <a:gd name="connsiteY7" fmla="*/ 101093 h 99459"/>
                <a:gd name="connsiteX8" fmla="*/ 0 w 56833"/>
                <a:gd name="connsiteY8" fmla="*/ 101093 h 99459"/>
                <a:gd name="connsiteX9" fmla="*/ 0 w 56833"/>
                <a:gd name="connsiteY9" fmla="*/ 2060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6833" h="99459">
                  <a:moveTo>
                    <a:pt x="0" y="2060"/>
                  </a:moveTo>
                  <a:lnTo>
                    <a:pt x="23089" y="2060"/>
                  </a:lnTo>
                  <a:lnTo>
                    <a:pt x="23089" y="21881"/>
                  </a:lnTo>
                  <a:cubicBezTo>
                    <a:pt x="29554" y="10514"/>
                    <a:pt x="40281" y="0"/>
                    <a:pt x="61168" y="0"/>
                  </a:cubicBezTo>
                  <a:lnTo>
                    <a:pt x="61168" y="22307"/>
                  </a:lnTo>
                  <a:cubicBezTo>
                    <a:pt x="59747" y="22094"/>
                    <a:pt x="58539" y="22094"/>
                    <a:pt x="57118" y="22094"/>
                  </a:cubicBezTo>
                  <a:cubicBezTo>
                    <a:pt x="41560" y="22094"/>
                    <a:pt x="29554" y="30619"/>
                    <a:pt x="24296" y="42554"/>
                  </a:cubicBezTo>
                  <a:lnTo>
                    <a:pt x="24296" y="101093"/>
                  </a:lnTo>
                  <a:lnTo>
                    <a:pt x="0" y="101093"/>
                  </a:lnTo>
                  <a:lnTo>
                    <a:pt x="0" y="2060"/>
                  </a:ln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2" name="Forme libre : forme 71">
              <a:extLst>
                <a:ext uri="{FF2B5EF4-FFF2-40B4-BE49-F238E27FC236}">
                  <a16:creationId xmlns:a16="http://schemas.microsoft.com/office/drawing/2014/main" id="{15DAF2B0-7E6A-4728-B8B4-67E6FA7A0915}"/>
                </a:ext>
              </a:extLst>
            </p:cNvPr>
            <p:cNvSpPr/>
            <p:nvPr/>
          </p:nvSpPr>
          <p:spPr>
            <a:xfrm>
              <a:off x="1099461" y="6486297"/>
              <a:ext cx="142085" cy="99459"/>
            </a:xfrm>
            <a:custGeom>
              <a:avLst/>
              <a:gdLst>
                <a:gd name="connsiteX0" fmla="*/ 0 w 142084"/>
                <a:gd name="connsiteY0" fmla="*/ 2060 h 99459"/>
                <a:gd name="connsiteX1" fmla="*/ 23089 w 142084"/>
                <a:gd name="connsiteY1" fmla="*/ 2060 h 99459"/>
                <a:gd name="connsiteX2" fmla="*/ 23089 w 142084"/>
                <a:gd name="connsiteY2" fmla="*/ 12148 h 99459"/>
                <a:gd name="connsiteX3" fmla="*/ 52216 w 142084"/>
                <a:gd name="connsiteY3" fmla="*/ 0 h 99459"/>
                <a:gd name="connsiteX4" fmla="*/ 78715 w 142084"/>
                <a:gd name="connsiteY4" fmla="*/ 15416 h 99459"/>
                <a:gd name="connsiteX5" fmla="*/ 111537 w 142084"/>
                <a:gd name="connsiteY5" fmla="*/ 0 h 99459"/>
                <a:gd name="connsiteX6" fmla="*/ 142937 w 142084"/>
                <a:gd name="connsiteY6" fmla="*/ 38292 h 99459"/>
                <a:gd name="connsiteX7" fmla="*/ 142937 w 142084"/>
                <a:gd name="connsiteY7" fmla="*/ 101093 h 99459"/>
                <a:gd name="connsiteX8" fmla="*/ 118641 w 142084"/>
                <a:gd name="connsiteY8" fmla="*/ 101093 h 99459"/>
                <a:gd name="connsiteX9" fmla="*/ 118641 w 142084"/>
                <a:gd name="connsiteY9" fmla="*/ 38931 h 99459"/>
                <a:gd name="connsiteX10" fmla="*/ 103083 w 142084"/>
                <a:gd name="connsiteY10" fmla="*/ 19679 h 99459"/>
                <a:gd name="connsiteX11" fmla="*/ 83617 w 142084"/>
                <a:gd name="connsiteY11" fmla="*/ 28559 h 99459"/>
                <a:gd name="connsiteX12" fmla="*/ 83617 w 142084"/>
                <a:gd name="connsiteY12" fmla="*/ 101022 h 99459"/>
                <a:gd name="connsiteX13" fmla="*/ 59320 w 142084"/>
                <a:gd name="connsiteY13" fmla="*/ 101022 h 99459"/>
                <a:gd name="connsiteX14" fmla="*/ 59320 w 142084"/>
                <a:gd name="connsiteY14" fmla="*/ 38860 h 99459"/>
                <a:gd name="connsiteX15" fmla="*/ 43762 w 142084"/>
                <a:gd name="connsiteY15" fmla="*/ 19608 h 99459"/>
                <a:gd name="connsiteX16" fmla="*/ 24296 w 142084"/>
                <a:gd name="connsiteY16" fmla="*/ 28346 h 99459"/>
                <a:gd name="connsiteX17" fmla="*/ 24296 w 142084"/>
                <a:gd name="connsiteY17" fmla="*/ 101022 h 99459"/>
                <a:gd name="connsiteX18" fmla="*/ 0 w 142084"/>
                <a:gd name="connsiteY18" fmla="*/ 101022 h 99459"/>
                <a:gd name="connsiteX19" fmla="*/ 0 w 142084"/>
                <a:gd name="connsiteY19" fmla="*/ 2060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2084" h="99459">
                  <a:moveTo>
                    <a:pt x="0" y="2060"/>
                  </a:moveTo>
                  <a:lnTo>
                    <a:pt x="23089" y="2060"/>
                  </a:lnTo>
                  <a:lnTo>
                    <a:pt x="23089" y="12148"/>
                  </a:lnTo>
                  <a:cubicBezTo>
                    <a:pt x="31827" y="4476"/>
                    <a:pt x="40494" y="0"/>
                    <a:pt x="52216" y="0"/>
                  </a:cubicBezTo>
                  <a:cubicBezTo>
                    <a:pt x="63938" y="0"/>
                    <a:pt x="73458" y="5257"/>
                    <a:pt x="78715" y="15416"/>
                  </a:cubicBezTo>
                  <a:cubicBezTo>
                    <a:pt x="88021" y="5897"/>
                    <a:pt x="98962" y="0"/>
                    <a:pt x="111537" y="0"/>
                  </a:cubicBezTo>
                  <a:cubicBezTo>
                    <a:pt x="130363" y="0"/>
                    <a:pt x="142937" y="12930"/>
                    <a:pt x="142937" y="38292"/>
                  </a:cubicBezTo>
                  <a:lnTo>
                    <a:pt x="142937" y="101093"/>
                  </a:lnTo>
                  <a:lnTo>
                    <a:pt x="118641" y="101093"/>
                  </a:lnTo>
                  <a:lnTo>
                    <a:pt x="118641" y="38931"/>
                  </a:lnTo>
                  <a:cubicBezTo>
                    <a:pt x="118641" y="25788"/>
                    <a:pt x="112389" y="19679"/>
                    <a:pt x="103083" y="19679"/>
                  </a:cubicBezTo>
                  <a:cubicBezTo>
                    <a:pt x="95978" y="19679"/>
                    <a:pt x="89727" y="22734"/>
                    <a:pt x="83617" y="28559"/>
                  </a:cubicBezTo>
                  <a:lnTo>
                    <a:pt x="83617" y="101022"/>
                  </a:lnTo>
                  <a:lnTo>
                    <a:pt x="59320" y="101022"/>
                  </a:lnTo>
                  <a:lnTo>
                    <a:pt x="59320" y="38860"/>
                  </a:lnTo>
                  <a:cubicBezTo>
                    <a:pt x="59320" y="25717"/>
                    <a:pt x="53069" y="19608"/>
                    <a:pt x="43762" y="19608"/>
                  </a:cubicBezTo>
                  <a:cubicBezTo>
                    <a:pt x="36090" y="19608"/>
                    <a:pt x="28985" y="23870"/>
                    <a:pt x="24296" y="28346"/>
                  </a:cubicBezTo>
                  <a:lnTo>
                    <a:pt x="24296" y="101022"/>
                  </a:lnTo>
                  <a:lnTo>
                    <a:pt x="0" y="101022"/>
                  </a:lnTo>
                  <a:lnTo>
                    <a:pt x="0" y="2060"/>
                  </a:ln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3" name="Forme libre : forme 72">
              <a:extLst>
                <a:ext uri="{FF2B5EF4-FFF2-40B4-BE49-F238E27FC236}">
                  <a16:creationId xmlns:a16="http://schemas.microsoft.com/office/drawing/2014/main" id="{EF7A025D-D561-496B-958A-70EBECB9A4E4}"/>
                </a:ext>
              </a:extLst>
            </p:cNvPr>
            <p:cNvSpPr/>
            <p:nvPr/>
          </p:nvSpPr>
          <p:spPr>
            <a:xfrm>
              <a:off x="1262290" y="6486368"/>
              <a:ext cx="85251" cy="99459"/>
            </a:xfrm>
            <a:custGeom>
              <a:avLst/>
              <a:gdLst>
                <a:gd name="connsiteX0" fmla="*/ 0 w 85250"/>
                <a:gd name="connsiteY0" fmla="*/ 51435 h 99459"/>
                <a:gd name="connsiteX1" fmla="*/ 43549 w 85250"/>
                <a:gd name="connsiteY1" fmla="*/ 0 h 99459"/>
                <a:gd name="connsiteX2" fmla="*/ 68059 w 85250"/>
                <a:gd name="connsiteY2" fmla="*/ 11935 h 99459"/>
                <a:gd name="connsiteX3" fmla="*/ 68059 w 85250"/>
                <a:gd name="connsiteY3" fmla="*/ 1989 h 99459"/>
                <a:gd name="connsiteX4" fmla="*/ 91147 w 85250"/>
                <a:gd name="connsiteY4" fmla="*/ 1989 h 99459"/>
                <a:gd name="connsiteX5" fmla="*/ 91147 w 85250"/>
                <a:gd name="connsiteY5" fmla="*/ 101022 h 99459"/>
                <a:gd name="connsiteX6" fmla="*/ 68059 w 85250"/>
                <a:gd name="connsiteY6" fmla="*/ 101022 h 99459"/>
                <a:gd name="connsiteX7" fmla="*/ 68059 w 85250"/>
                <a:gd name="connsiteY7" fmla="*/ 91289 h 99459"/>
                <a:gd name="connsiteX8" fmla="*/ 43975 w 85250"/>
                <a:gd name="connsiteY8" fmla="*/ 103011 h 99459"/>
                <a:gd name="connsiteX9" fmla="*/ 0 w 85250"/>
                <a:gd name="connsiteY9" fmla="*/ 51435 h 99459"/>
                <a:gd name="connsiteX10" fmla="*/ 66780 w 85250"/>
                <a:gd name="connsiteY10" fmla="*/ 73458 h 99459"/>
                <a:gd name="connsiteX11" fmla="*/ 66780 w 85250"/>
                <a:gd name="connsiteY11" fmla="*/ 29909 h 99459"/>
                <a:gd name="connsiteX12" fmla="*/ 47741 w 85250"/>
                <a:gd name="connsiteY12" fmla="*/ 20176 h 99459"/>
                <a:gd name="connsiteX13" fmla="*/ 24652 w 85250"/>
                <a:gd name="connsiteY13" fmla="*/ 51364 h 99459"/>
                <a:gd name="connsiteX14" fmla="*/ 47741 w 85250"/>
                <a:gd name="connsiteY14" fmla="*/ 82764 h 99459"/>
                <a:gd name="connsiteX15" fmla="*/ 66780 w 85250"/>
                <a:gd name="connsiteY15" fmla="*/ 73458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5250" h="99459">
                  <a:moveTo>
                    <a:pt x="0" y="51435"/>
                  </a:moveTo>
                  <a:cubicBezTo>
                    <a:pt x="0" y="21242"/>
                    <a:pt x="17619" y="0"/>
                    <a:pt x="43549" y="0"/>
                  </a:cubicBezTo>
                  <a:cubicBezTo>
                    <a:pt x="57331" y="0"/>
                    <a:pt x="65856" y="8099"/>
                    <a:pt x="68059" y="11935"/>
                  </a:cubicBezTo>
                  <a:lnTo>
                    <a:pt x="68059" y="1989"/>
                  </a:lnTo>
                  <a:lnTo>
                    <a:pt x="91147" y="1989"/>
                  </a:lnTo>
                  <a:lnTo>
                    <a:pt x="91147" y="101022"/>
                  </a:lnTo>
                  <a:lnTo>
                    <a:pt x="68059" y="101022"/>
                  </a:lnTo>
                  <a:lnTo>
                    <a:pt x="68059" y="91289"/>
                  </a:lnTo>
                  <a:cubicBezTo>
                    <a:pt x="63796" y="97328"/>
                    <a:pt x="55910" y="103011"/>
                    <a:pt x="43975" y="103011"/>
                  </a:cubicBezTo>
                  <a:cubicBezTo>
                    <a:pt x="19039" y="103011"/>
                    <a:pt x="0" y="83191"/>
                    <a:pt x="0" y="51435"/>
                  </a:cubicBezTo>
                  <a:close/>
                  <a:moveTo>
                    <a:pt x="66780" y="73458"/>
                  </a:moveTo>
                  <a:lnTo>
                    <a:pt x="66780" y="29909"/>
                  </a:lnTo>
                  <a:cubicBezTo>
                    <a:pt x="63157" y="24439"/>
                    <a:pt x="56834" y="20176"/>
                    <a:pt x="47741" y="20176"/>
                  </a:cubicBezTo>
                  <a:cubicBezTo>
                    <a:pt x="34811" y="20176"/>
                    <a:pt x="24652" y="31117"/>
                    <a:pt x="24652" y="51364"/>
                  </a:cubicBezTo>
                  <a:cubicBezTo>
                    <a:pt x="24652" y="71184"/>
                    <a:pt x="33390" y="82764"/>
                    <a:pt x="47741" y="82764"/>
                  </a:cubicBezTo>
                  <a:cubicBezTo>
                    <a:pt x="56266" y="82764"/>
                    <a:pt x="63157" y="78502"/>
                    <a:pt x="66780" y="73458"/>
                  </a:cubicBez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4" name="Forme libre : forme 73">
              <a:extLst>
                <a:ext uri="{FF2B5EF4-FFF2-40B4-BE49-F238E27FC236}">
                  <a16:creationId xmlns:a16="http://schemas.microsoft.com/office/drawing/2014/main" id="{24DF31B6-B2D3-4BEA-9D5A-E94F2CBED3EF}"/>
                </a:ext>
              </a:extLst>
            </p:cNvPr>
            <p:cNvSpPr/>
            <p:nvPr/>
          </p:nvSpPr>
          <p:spPr>
            <a:xfrm>
              <a:off x="1369920" y="6462427"/>
              <a:ext cx="63938" cy="120772"/>
            </a:xfrm>
            <a:custGeom>
              <a:avLst/>
              <a:gdLst>
                <a:gd name="connsiteX0" fmla="*/ 16837 w 63938"/>
                <a:gd name="connsiteY0" fmla="*/ 92994 h 120772"/>
                <a:gd name="connsiteX1" fmla="*/ 16837 w 63938"/>
                <a:gd name="connsiteY1" fmla="*/ 45396 h 120772"/>
                <a:gd name="connsiteX2" fmla="*/ 0 w 63938"/>
                <a:gd name="connsiteY2" fmla="*/ 45396 h 120772"/>
                <a:gd name="connsiteX3" fmla="*/ 0 w 63938"/>
                <a:gd name="connsiteY3" fmla="*/ 25930 h 120772"/>
                <a:gd name="connsiteX4" fmla="*/ 16837 w 63938"/>
                <a:gd name="connsiteY4" fmla="*/ 25930 h 120772"/>
                <a:gd name="connsiteX5" fmla="*/ 16837 w 63938"/>
                <a:gd name="connsiteY5" fmla="*/ 1847 h 120772"/>
                <a:gd name="connsiteX6" fmla="*/ 41134 w 63938"/>
                <a:gd name="connsiteY6" fmla="*/ 0 h 120772"/>
                <a:gd name="connsiteX7" fmla="*/ 41134 w 63938"/>
                <a:gd name="connsiteY7" fmla="*/ 25930 h 120772"/>
                <a:gd name="connsiteX8" fmla="*/ 64791 w 63938"/>
                <a:gd name="connsiteY8" fmla="*/ 25930 h 120772"/>
                <a:gd name="connsiteX9" fmla="*/ 64791 w 63938"/>
                <a:gd name="connsiteY9" fmla="*/ 45396 h 120772"/>
                <a:gd name="connsiteX10" fmla="*/ 41134 w 63938"/>
                <a:gd name="connsiteY10" fmla="*/ 45396 h 120772"/>
                <a:gd name="connsiteX11" fmla="*/ 41134 w 63938"/>
                <a:gd name="connsiteY11" fmla="*/ 90366 h 120772"/>
                <a:gd name="connsiteX12" fmla="*/ 51648 w 63938"/>
                <a:gd name="connsiteY12" fmla="*/ 105924 h 120772"/>
                <a:gd name="connsiteX13" fmla="*/ 62375 w 63938"/>
                <a:gd name="connsiteY13" fmla="*/ 103864 h 120772"/>
                <a:gd name="connsiteX14" fmla="*/ 65998 w 63938"/>
                <a:gd name="connsiteY14" fmla="*/ 123330 h 120772"/>
                <a:gd name="connsiteX15" fmla="*/ 47741 w 63938"/>
                <a:gd name="connsiteY15" fmla="*/ 126953 h 120772"/>
                <a:gd name="connsiteX16" fmla="*/ 16837 w 63938"/>
                <a:gd name="connsiteY16" fmla="*/ 92994 h 120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3938" h="120772">
                  <a:moveTo>
                    <a:pt x="16837" y="92994"/>
                  </a:moveTo>
                  <a:lnTo>
                    <a:pt x="16837" y="45396"/>
                  </a:lnTo>
                  <a:lnTo>
                    <a:pt x="0" y="45396"/>
                  </a:lnTo>
                  <a:lnTo>
                    <a:pt x="0" y="25930"/>
                  </a:lnTo>
                  <a:lnTo>
                    <a:pt x="16837" y="25930"/>
                  </a:lnTo>
                  <a:lnTo>
                    <a:pt x="16837" y="1847"/>
                  </a:lnTo>
                  <a:lnTo>
                    <a:pt x="41134" y="0"/>
                  </a:lnTo>
                  <a:lnTo>
                    <a:pt x="41134" y="25930"/>
                  </a:lnTo>
                  <a:lnTo>
                    <a:pt x="64791" y="25930"/>
                  </a:lnTo>
                  <a:lnTo>
                    <a:pt x="64791" y="45396"/>
                  </a:lnTo>
                  <a:lnTo>
                    <a:pt x="41134" y="45396"/>
                  </a:lnTo>
                  <a:lnTo>
                    <a:pt x="41134" y="90366"/>
                  </a:lnTo>
                  <a:cubicBezTo>
                    <a:pt x="41134" y="99886"/>
                    <a:pt x="43549" y="105924"/>
                    <a:pt x="51648" y="105924"/>
                  </a:cubicBezTo>
                  <a:cubicBezTo>
                    <a:pt x="55058" y="105924"/>
                    <a:pt x="58752" y="104930"/>
                    <a:pt x="62375" y="103864"/>
                  </a:cubicBezTo>
                  <a:lnTo>
                    <a:pt x="65998" y="123330"/>
                  </a:lnTo>
                  <a:cubicBezTo>
                    <a:pt x="62162" y="124964"/>
                    <a:pt x="55839" y="126953"/>
                    <a:pt x="47741" y="126953"/>
                  </a:cubicBezTo>
                  <a:cubicBezTo>
                    <a:pt x="26783" y="126953"/>
                    <a:pt x="16837" y="113597"/>
                    <a:pt x="16837" y="92994"/>
                  </a:cubicBez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5" name="Forme libre : forme 74">
              <a:extLst>
                <a:ext uri="{FF2B5EF4-FFF2-40B4-BE49-F238E27FC236}">
                  <a16:creationId xmlns:a16="http://schemas.microsoft.com/office/drawing/2014/main" id="{82946F5E-E307-4248-8183-48C0A476F890}"/>
                </a:ext>
              </a:extLst>
            </p:cNvPr>
            <p:cNvSpPr/>
            <p:nvPr/>
          </p:nvSpPr>
          <p:spPr>
            <a:xfrm>
              <a:off x="1449771" y="6446442"/>
              <a:ext cx="28417" cy="134981"/>
            </a:xfrm>
            <a:custGeom>
              <a:avLst/>
              <a:gdLst>
                <a:gd name="connsiteX0" fmla="*/ 0 w 28416"/>
                <a:gd name="connsiteY0" fmla="*/ 14351 h 134980"/>
                <a:gd name="connsiteX1" fmla="*/ 14351 w 28416"/>
                <a:gd name="connsiteY1" fmla="*/ 0 h 134980"/>
                <a:gd name="connsiteX2" fmla="*/ 28559 w 28416"/>
                <a:gd name="connsiteY2" fmla="*/ 14351 h 134980"/>
                <a:gd name="connsiteX3" fmla="*/ 14351 w 28416"/>
                <a:gd name="connsiteY3" fmla="*/ 28701 h 134980"/>
                <a:gd name="connsiteX4" fmla="*/ 0 w 28416"/>
                <a:gd name="connsiteY4" fmla="*/ 14351 h 134980"/>
                <a:gd name="connsiteX5" fmla="*/ 2202 w 28416"/>
                <a:gd name="connsiteY5" fmla="*/ 41915 h 134980"/>
                <a:gd name="connsiteX6" fmla="*/ 26499 w 28416"/>
                <a:gd name="connsiteY6" fmla="*/ 41915 h 134980"/>
                <a:gd name="connsiteX7" fmla="*/ 26499 w 28416"/>
                <a:gd name="connsiteY7" fmla="*/ 140948 h 134980"/>
                <a:gd name="connsiteX8" fmla="*/ 2202 w 28416"/>
                <a:gd name="connsiteY8" fmla="*/ 140948 h 134980"/>
                <a:gd name="connsiteX9" fmla="*/ 2202 w 28416"/>
                <a:gd name="connsiteY9" fmla="*/ 41915 h 1349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416" h="134980">
                  <a:moveTo>
                    <a:pt x="0" y="14351"/>
                  </a:moveTo>
                  <a:cubicBezTo>
                    <a:pt x="0" y="6252"/>
                    <a:pt x="6252" y="0"/>
                    <a:pt x="14351" y="0"/>
                  </a:cubicBezTo>
                  <a:cubicBezTo>
                    <a:pt x="22236" y="0"/>
                    <a:pt x="28559" y="6252"/>
                    <a:pt x="28559" y="14351"/>
                  </a:cubicBezTo>
                  <a:cubicBezTo>
                    <a:pt x="28559" y="22449"/>
                    <a:pt x="22307" y="28701"/>
                    <a:pt x="14351" y="28701"/>
                  </a:cubicBezTo>
                  <a:cubicBezTo>
                    <a:pt x="6252" y="28772"/>
                    <a:pt x="0" y="22449"/>
                    <a:pt x="0" y="14351"/>
                  </a:cubicBezTo>
                  <a:close/>
                  <a:moveTo>
                    <a:pt x="2202" y="41915"/>
                  </a:moveTo>
                  <a:lnTo>
                    <a:pt x="26499" y="41915"/>
                  </a:lnTo>
                  <a:lnTo>
                    <a:pt x="26499" y="140948"/>
                  </a:lnTo>
                  <a:lnTo>
                    <a:pt x="2202" y="140948"/>
                  </a:lnTo>
                  <a:lnTo>
                    <a:pt x="2202" y="41915"/>
                  </a:ln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6" name="Forme libre : forme 75">
              <a:extLst>
                <a:ext uri="{FF2B5EF4-FFF2-40B4-BE49-F238E27FC236}">
                  <a16:creationId xmlns:a16="http://schemas.microsoft.com/office/drawing/2014/main" id="{74B7007B-D89B-4866-AE19-02EEE98603F4}"/>
                </a:ext>
              </a:extLst>
            </p:cNvPr>
            <p:cNvSpPr/>
            <p:nvPr/>
          </p:nvSpPr>
          <p:spPr>
            <a:xfrm>
              <a:off x="1496943" y="6486368"/>
              <a:ext cx="92355" cy="99459"/>
            </a:xfrm>
            <a:custGeom>
              <a:avLst/>
              <a:gdLst>
                <a:gd name="connsiteX0" fmla="*/ 0 w 92355"/>
                <a:gd name="connsiteY0" fmla="*/ 51435 h 99459"/>
                <a:gd name="connsiteX1" fmla="*/ 49019 w 92355"/>
                <a:gd name="connsiteY1" fmla="*/ 0 h 99459"/>
                <a:gd name="connsiteX2" fmla="*/ 98038 w 92355"/>
                <a:gd name="connsiteY2" fmla="*/ 51435 h 99459"/>
                <a:gd name="connsiteX3" fmla="*/ 49019 w 92355"/>
                <a:gd name="connsiteY3" fmla="*/ 103082 h 99459"/>
                <a:gd name="connsiteX4" fmla="*/ 0 w 92355"/>
                <a:gd name="connsiteY4" fmla="*/ 51435 h 99459"/>
                <a:gd name="connsiteX5" fmla="*/ 73316 w 92355"/>
                <a:gd name="connsiteY5" fmla="*/ 51435 h 99459"/>
                <a:gd name="connsiteX6" fmla="*/ 49019 w 92355"/>
                <a:gd name="connsiteY6" fmla="*/ 20247 h 99459"/>
                <a:gd name="connsiteX7" fmla="*/ 24723 w 92355"/>
                <a:gd name="connsiteY7" fmla="*/ 51435 h 99459"/>
                <a:gd name="connsiteX8" fmla="*/ 49019 w 92355"/>
                <a:gd name="connsiteY8" fmla="*/ 82835 h 99459"/>
                <a:gd name="connsiteX9" fmla="*/ 73316 w 92355"/>
                <a:gd name="connsiteY9" fmla="*/ 51435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355" h="99459">
                  <a:moveTo>
                    <a:pt x="0" y="51435"/>
                  </a:moveTo>
                  <a:cubicBezTo>
                    <a:pt x="0" y="21242"/>
                    <a:pt x="20034" y="0"/>
                    <a:pt x="49019" y="0"/>
                  </a:cubicBezTo>
                  <a:cubicBezTo>
                    <a:pt x="78786" y="0"/>
                    <a:pt x="98038" y="21242"/>
                    <a:pt x="98038" y="51435"/>
                  </a:cubicBezTo>
                  <a:cubicBezTo>
                    <a:pt x="98038" y="82196"/>
                    <a:pt x="78999" y="103082"/>
                    <a:pt x="49019" y="103082"/>
                  </a:cubicBezTo>
                  <a:cubicBezTo>
                    <a:pt x="20034" y="103011"/>
                    <a:pt x="0" y="82196"/>
                    <a:pt x="0" y="51435"/>
                  </a:cubicBezTo>
                  <a:close/>
                  <a:moveTo>
                    <a:pt x="73316" y="51435"/>
                  </a:moveTo>
                  <a:cubicBezTo>
                    <a:pt x="73316" y="33390"/>
                    <a:pt x="63796" y="20247"/>
                    <a:pt x="49019" y="20247"/>
                  </a:cubicBezTo>
                  <a:cubicBezTo>
                    <a:pt x="34242" y="20247"/>
                    <a:pt x="24723" y="33390"/>
                    <a:pt x="24723" y="51435"/>
                  </a:cubicBezTo>
                  <a:cubicBezTo>
                    <a:pt x="24723" y="71682"/>
                    <a:pt x="36232" y="82835"/>
                    <a:pt x="49019" y="82835"/>
                  </a:cubicBezTo>
                  <a:cubicBezTo>
                    <a:pt x="61736" y="82764"/>
                    <a:pt x="73316" y="71682"/>
                    <a:pt x="73316" y="51435"/>
                  </a:cubicBez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77" name="Forme libre : forme 76">
              <a:extLst>
                <a:ext uri="{FF2B5EF4-FFF2-40B4-BE49-F238E27FC236}">
                  <a16:creationId xmlns:a16="http://schemas.microsoft.com/office/drawing/2014/main" id="{409BB807-3699-4B24-B327-C384966CED11}"/>
                </a:ext>
              </a:extLst>
            </p:cNvPr>
            <p:cNvSpPr/>
            <p:nvPr/>
          </p:nvSpPr>
          <p:spPr>
            <a:xfrm>
              <a:off x="1615513" y="6486297"/>
              <a:ext cx="85251" cy="99459"/>
            </a:xfrm>
            <a:custGeom>
              <a:avLst/>
              <a:gdLst>
                <a:gd name="connsiteX0" fmla="*/ 71 w 85250"/>
                <a:gd name="connsiteY0" fmla="*/ 2060 h 99459"/>
                <a:gd name="connsiteX1" fmla="*/ 23160 w 85250"/>
                <a:gd name="connsiteY1" fmla="*/ 2060 h 99459"/>
                <a:gd name="connsiteX2" fmla="*/ 23160 w 85250"/>
                <a:gd name="connsiteY2" fmla="*/ 12148 h 99459"/>
                <a:gd name="connsiteX3" fmla="*/ 53708 w 85250"/>
                <a:gd name="connsiteY3" fmla="*/ 0 h 99459"/>
                <a:gd name="connsiteX4" fmla="*/ 85677 w 85250"/>
                <a:gd name="connsiteY4" fmla="*/ 38292 h 99459"/>
                <a:gd name="connsiteX5" fmla="*/ 85677 w 85250"/>
                <a:gd name="connsiteY5" fmla="*/ 101093 h 99459"/>
                <a:gd name="connsiteX6" fmla="*/ 61381 w 85250"/>
                <a:gd name="connsiteY6" fmla="*/ 101093 h 99459"/>
                <a:gd name="connsiteX7" fmla="*/ 61381 w 85250"/>
                <a:gd name="connsiteY7" fmla="*/ 39500 h 99459"/>
                <a:gd name="connsiteX8" fmla="*/ 45183 w 85250"/>
                <a:gd name="connsiteY8" fmla="*/ 20247 h 99459"/>
                <a:gd name="connsiteX9" fmla="*/ 24296 w 85250"/>
                <a:gd name="connsiteY9" fmla="*/ 28985 h 99459"/>
                <a:gd name="connsiteX10" fmla="*/ 24296 w 85250"/>
                <a:gd name="connsiteY10" fmla="*/ 101093 h 99459"/>
                <a:gd name="connsiteX11" fmla="*/ 0 w 85250"/>
                <a:gd name="connsiteY11" fmla="*/ 101093 h 99459"/>
                <a:gd name="connsiteX12" fmla="*/ 0 w 85250"/>
                <a:gd name="connsiteY12" fmla="*/ 2060 h 994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250" h="99459">
                  <a:moveTo>
                    <a:pt x="71" y="2060"/>
                  </a:moveTo>
                  <a:lnTo>
                    <a:pt x="23160" y="2060"/>
                  </a:lnTo>
                  <a:lnTo>
                    <a:pt x="23160" y="12148"/>
                  </a:lnTo>
                  <a:cubicBezTo>
                    <a:pt x="31898" y="4476"/>
                    <a:pt x="41418" y="0"/>
                    <a:pt x="53708" y="0"/>
                  </a:cubicBezTo>
                  <a:cubicBezTo>
                    <a:pt x="73174" y="0"/>
                    <a:pt x="85677" y="12930"/>
                    <a:pt x="85677" y="38292"/>
                  </a:cubicBezTo>
                  <a:lnTo>
                    <a:pt x="85677" y="101093"/>
                  </a:lnTo>
                  <a:lnTo>
                    <a:pt x="61381" y="101093"/>
                  </a:lnTo>
                  <a:lnTo>
                    <a:pt x="61381" y="39500"/>
                  </a:lnTo>
                  <a:cubicBezTo>
                    <a:pt x="61381" y="26357"/>
                    <a:pt x="55129" y="20247"/>
                    <a:pt x="45183" y="20247"/>
                  </a:cubicBezTo>
                  <a:cubicBezTo>
                    <a:pt x="36871" y="20247"/>
                    <a:pt x="28985" y="24510"/>
                    <a:pt x="24296" y="28985"/>
                  </a:cubicBezTo>
                  <a:lnTo>
                    <a:pt x="24296" y="101093"/>
                  </a:lnTo>
                  <a:lnTo>
                    <a:pt x="0" y="101093"/>
                  </a:lnTo>
                  <a:lnTo>
                    <a:pt x="0" y="2060"/>
                  </a:lnTo>
                  <a:close/>
                </a:path>
              </a:pathLst>
            </a:custGeom>
            <a:solidFill>
              <a:srgbClr val="1D1D1B"/>
            </a:solidFill>
            <a:ln w="426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328292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  <p15:guide id="2" orient="horz" pos="89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>
            <a:extLst>
              <a:ext uri="{FF2B5EF4-FFF2-40B4-BE49-F238E27FC236}">
                <a16:creationId xmlns:a16="http://schemas.microsoft.com/office/drawing/2014/main" id="{CE20529F-3CBD-406F-80C2-ACD210CB924D}"/>
              </a:ext>
            </a:extLst>
          </p:cNvPr>
          <p:cNvGrpSpPr/>
          <p:nvPr userDrawn="1"/>
        </p:nvGrpSpPr>
        <p:grpSpPr>
          <a:xfrm>
            <a:off x="373489" y="367854"/>
            <a:ext cx="668888" cy="671819"/>
            <a:chOff x="344914" y="2358579"/>
            <a:chExt cx="668888" cy="671819"/>
          </a:xfrm>
        </p:grpSpPr>
        <p:sp>
          <p:nvSpPr>
            <p:cNvPr id="12" name="object 12">
              <a:extLst>
                <a:ext uri="{FF2B5EF4-FFF2-40B4-BE49-F238E27FC236}">
                  <a16:creationId xmlns:a16="http://schemas.microsoft.com/office/drawing/2014/main" id="{5EAB85CC-DEE6-4024-A48B-AD0FE7BC520F}"/>
                </a:ext>
              </a:extLst>
            </p:cNvPr>
            <p:cNvSpPr/>
            <p:nvPr userDrawn="1"/>
          </p:nvSpPr>
          <p:spPr>
            <a:xfrm>
              <a:off x="344914" y="2364207"/>
              <a:ext cx="666178" cy="666191"/>
            </a:xfrm>
            <a:custGeom>
              <a:avLst/>
              <a:gdLst/>
              <a:ahLst/>
              <a:cxnLst/>
              <a:rect l="l" t="t" r="r" b="b"/>
              <a:pathLst>
                <a:path w="666178" h="666191">
                  <a:moveTo>
                    <a:pt x="666178" y="240563"/>
                  </a:moveTo>
                  <a:lnTo>
                    <a:pt x="666178" y="666191"/>
                  </a:lnTo>
                  <a:lnTo>
                    <a:pt x="0" y="666191"/>
                  </a:lnTo>
                  <a:lnTo>
                    <a:pt x="0" y="0"/>
                  </a:lnTo>
                  <a:lnTo>
                    <a:pt x="462622" y="0"/>
                  </a:lnTo>
                </a:path>
              </a:pathLst>
            </a:custGeom>
            <a:ln w="25400">
              <a:solidFill>
                <a:schemeClr val="accent1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  <p:sp>
          <p:nvSpPr>
            <p:cNvPr id="13" name="object 13">
              <a:extLst>
                <a:ext uri="{FF2B5EF4-FFF2-40B4-BE49-F238E27FC236}">
                  <a16:creationId xmlns:a16="http://schemas.microsoft.com/office/drawing/2014/main" id="{B9E2EC62-B6F1-4283-9279-003B0ADA0862}"/>
                </a:ext>
              </a:extLst>
            </p:cNvPr>
            <p:cNvSpPr/>
            <p:nvPr userDrawn="1"/>
          </p:nvSpPr>
          <p:spPr>
            <a:xfrm>
              <a:off x="533438" y="2358579"/>
              <a:ext cx="480364" cy="460578"/>
            </a:xfrm>
            <a:custGeom>
              <a:avLst/>
              <a:gdLst/>
              <a:ahLst/>
              <a:cxnLst/>
              <a:rect l="l" t="t" r="r" b="b"/>
              <a:pathLst>
                <a:path w="480364" h="460578">
                  <a:moveTo>
                    <a:pt x="0" y="259194"/>
                  </a:moveTo>
                  <a:lnTo>
                    <a:pt x="136423" y="460578"/>
                  </a:lnTo>
                  <a:lnTo>
                    <a:pt x="480364" y="0"/>
                  </a:lnTo>
                </a:path>
              </a:pathLst>
            </a:custGeom>
            <a:ln w="25399">
              <a:solidFill>
                <a:schemeClr val="tx2"/>
              </a:solidFill>
            </a:ln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300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712392" y="1335366"/>
            <a:ext cx="3050994" cy="4830484"/>
          </a:xfrm>
        </p:spPr>
        <p:txBody>
          <a:bodyPr numCol="1" spcCol="180000"/>
          <a:lstStyle>
            <a:lvl1pPr marL="361950" indent="-361950">
              <a:spcAft>
                <a:spcPts val="1000"/>
              </a:spcAft>
              <a:buClr>
                <a:schemeClr val="tx2"/>
              </a:buClr>
              <a:buFont typeface="+mj-lt"/>
              <a:buAutoNum type="arabicPeriod"/>
              <a:defRPr sz="1850" b="0"/>
            </a:lvl1pPr>
            <a:lvl2pPr marL="628650" indent="-266700">
              <a:spcAft>
                <a:spcPts val="1000"/>
              </a:spcAft>
              <a:buClr>
                <a:schemeClr val="tx2"/>
              </a:buClr>
              <a:buFont typeface="+mj-lt"/>
              <a:buAutoNum type="arabicPeriod"/>
              <a:defRPr sz="1600" b="0">
                <a:solidFill>
                  <a:schemeClr val="tx1"/>
                </a:solidFill>
              </a:defRPr>
            </a:lvl2pPr>
            <a:lvl3pPr marL="446088" indent="-446088">
              <a:spcAft>
                <a:spcPts val="1000"/>
              </a:spcAft>
              <a:buFont typeface="+mj-lt"/>
              <a:buAutoNum type="arabicPeriod"/>
              <a:defRPr/>
            </a:lvl3pPr>
            <a:lvl4pPr marL="446088" indent="-446088">
              <a:spcAft>
                <a:spcPts val="1000"/>
              </a:spcAft>
              <a:buFont typeface="+mj-lt"/>
              <a:buAutoNum type="arabicPeriod"/>
              <a:defRPr/>
            </a:lvl4pPr>
            <a:lvl5pPr marL="446088" indent="-446088">
              <a:spcAft>
                <a:spcPts val="1000"/>
              </a:spcAft>
              <a:buFont typeface="+mj-lt"/>
              <a:buAutoNum type="arabicPeriod"/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27F183F9-54BC-43B6-8CF1-C17E05369D9C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5224681" y="1335366"/>
            <a:ext cx="3050994" cy="4830484"/>
          </a:xfrm>
        </p:spPr>
        <p:txBody>
          <a:bodyPr numCol="1" spcCol="180000"/>
          <a:lstStyle>
            <a:lvl1pPr marL="446088" indent="-446088">
              <a:spcAft>
                <a:spcPts val="1000"/>
              </a:spcAft>
              <a:buClr>
                <a:schemeClr val="tx2"/>
              </a:buClr>
              <a:buFont typeface="+mj-lt"/>
              <a:buAutoNum type="arabicPeriod"/>
              <a:defRPr lang="fr-FR" sz="185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04850" indent="-342900">
              <a:spcAft>
                <a:spcPts val="1000"/>
              </a:spcAft>
              <a:buClr>
                <a:schemeClr val="tx2"/>
              </a:buClr>
              <a:buFont typeface="+mj-lt"/>
              <a:buAutoNum type="arabicPeriod"/>
              <a:defRPr lang="fr-FR" sz="16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6088" indent="-446088">
              <a:spcAft>
                <a:spcPts val="1000"/>
              </a:spcAft>
              <a:buFont typeface="+mj-lt"/>
              <a:buAutoNum type="arabicPeriod"/>
              <a:defRPr/>
            </a:lvl3pPr>
            <a:lvl4pPr marL="446088" indent="-446088">
              <a:spcAft>
                <a:spcPts val="1000"/>
              </a:spcAft>
              <a:buFont typeface="+mj-lt"/>
              <a:buAutoNum type="arabicPeriod"/>
              <a:defRPr/>
            </a:lvl4pPr>
            <a:lvl5pPr marL="446088" indent="-446088">
              <a:spcAft>
                <a:spcPts val="1000"/>
              </a:spcAft>
              <a:buFont typeface="+mj-lt"/>
              <a:buAutoNum type="arabicPeriod"/>
              <a:defRPr/>
            </a:lvl5pPr>
          </a:lstStyle>
          <a:p>
            <a:pPr marL="361950" lvl="0" indent="-36195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fr-FR" dirty="0"/>
              <a:t>Modifier les styles du texte du masque</a:t>
            </a:r>
          </a:p>
          <a:p>
            <a:pPr marL="628650" lvl="1" indent="-266700" algn="l" defTabSz="6858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fr-FR" dirty="0"/>
              <a:t>Deuxième niveau</a:t>
            </a:r>
          </a:p>
          <a:p>
            <a:pPr lvl="2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5657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6984000" cy="483048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FED19E8-888C-47DE-A09B-9C7ACA2868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1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592577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392" y="435462"/>
            <a:ext cx="6984000" cy="70454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3384000" cy="483048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0C269E9-56E6-414B-9907-2A0D18CCBEF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312392" y="1346479"/>
            <a:ext cx="3384000" cy="483048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3" name="Espace réservé du texte 8">
            <a:extLst>
              <a:ext uri="{FF2B5EF4-FFF2-40B4-BE49-F238E27FC236}">
                <a16:creationId xmlns:a16="http://schemas.microsoft.com/office/drawing/2014/main" id="{1184ECF3-23F4-431A-AACD-0F2D95FF937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70561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392" y="435462"/>
            <a:ext cx="6984000" cy="70454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3384000" cy="2340000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0C269E9-56E6-414B-9907-2A0D18CCBEF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312392" y="1346479"/>
            <a:ext cx="3384000" cy="483048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0C3D0059-EBBD-415B-B2A3-1D75A266899D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1712392" y="3836963"/>
            <a:ext cx="3384000" cy="2340000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3" name="Espace réservé du texte 8">
            <a:extLst>
              <a:ext uri="{FF2B5EF4-FFF2-40B4-BE49-F238E27FC236}">
                <a16:creationId xmlns:a16="http://schemas.microsoft.com/office/drawing/2014/main" id="{01B57EA6-35CA-4FE0-B6F7-02906688DE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60941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392" y="435462"/>
            <a:ext cx="6984000" cy="70454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392" y="1346479"/>
            <a:ext cx="3384000" cy="2340000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80C269E9-56E6-414B-9907-2A0D18CCBEF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712392" y="1346479"/>
            <a:ext cx="3384000" cy="483048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0C3D0059-EBBD-415B-B2A3-1D75A266899D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5312392" y="3836963"/>
            <a:ext cx="3384000" cy="2340000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2" name="Espace réservé du texte 8">
            <a:extLst>
              <a:ext uri="{FF2B5EF4-FFF2-40B4-BE49-F238E27FC236}">
                <a16:creationId xmlns:a16="http://schemas.microsoft.com/office/drawing/2014/main" id="{F6E711C2-A5CE-453B-96D0-6C9BB1A06CD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096752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6984000" cy="4830484"/>
          </a:xfrm>
        </p:spPr>
        <p:txBody>
          <a:bodyPr numCol="2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5F835E48-AE4D-4B83-BCC1-CF536863F67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228942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el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246781-5A42-4ABE-BE6A-4D4BBE8F15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6984000" cy="1077744"/>
          </a:xfrm>
        </p:spPr>
        <p:txBody>
          <a:bodyPr numCol="1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F0730F3-C289-4196-A0A5-F28ED8FA34A4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712392" y="2456121"/>
            <a:ext cx="6984000" cy="3709729"/>
          </a:xfrm>
        </p:spPr>
        <p:txBody>
          <a:bodyPr numCol="2" spcCol="180000"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0187520E-7520-45CF-8268-D27A5ACC38D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997196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5C198E-05F6-4184-B51D-2FC6EDEB0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392" y="435462"/>
            <a:ext cx="6984000" cy="704549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29BF95-0CC7-42FE-8A26-2DDDF2289A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82F25-DD09-4ABC-9C2E-FBA99CED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D444A91-2518-442A-B551-9C7B4022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8">
            <a:extLst>
              <a:ext uri="{FF2B5EF4-FFF2-40B4-BE49-F238E27FC236}">
                <a16:creationId xmlns:a16="http://schemas.microsoft.com/office/drawing/2014/main" id="{42BDE1BD-2B9D-4B3C-92DC-54E23114DA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53732" y="265524"/>
            <a:ext cx="1260000" cy="954768"/>
          </a:xfrm>
        </p:spPr>
        <p:txBody>
          <a:bodyPr lIns="0" tIns="0" rIns="0" bIns="0" anchor="ctr"/>
          <a:lstStyle>
            <a:lvl1pPr marL="0" indent="0" algn="l">
              <a:buFont typeface="Arial" panose="020B0604020202020204" pitchFamily="34" charset="0"/>
              <a:buNone/>
              <a:defRPr sz="80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11061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0DAB040-28DA-4E8B-A209-A2DB669CB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392" y="435462"/>
            <a:ext cx="6984000" cy="704549"/>
          </a:xfrm>
          <a:prstGeom prst="rect">
            <a:avLst/>
          </a:prstGeom>
        </p:spPr>
        <p:txBody>
          <a:bodyPr vert="horz" lIns="91440" tIns="36000" rIns="91440" bIns="36000" rtlCol="0" anchor="ctr">
            <a:noAutofit/>
          </a:bodyPr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A5F03B-8EFD-4EEA-A4DB-23F2766C73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12392" y="1825625"/>
            <a:ext cx="69840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D138BB-6B04-4098-B3AF-5FA33B069D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2603" y="6406992"/>
            <a:ext cx="1042374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000" b="0">
                <a:solidFill>
                  <a:schemeClr val="tx1"/>
                </a:solidFill>
              </a:defRPr>
            </a:lvl1pPr>
          </a:lstStyle>
          <a:p>
            <a:fld id="{01358F52-989E-46E9-90B3-8BAA380ACD53}" type="datetime1">
              <a:rPr lang="fr-FR" smtClean="0"/>
              <a:pPr/>
              <a:t>18/07/2019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0AA609A-D00B-4874-90DA-BA90667C1D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25144" y="6406992"/>
            <a:ext cx="4091914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Titre du document à modifier dans le menu Insertion &gt; En-Tête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CF6CDA-08E9-48AC-8993-CA2275E74B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08824" y="6406992"/>
            <a:ext cx="2057400" cy="360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lnSpc>
                <a:spcPct val="100000"/>
              </a:lnSpc>
              <a:spcBef>
                <a:spcPts val="0"/>
              </a:spcBef>
              <a:defRPr sz="1000">
                <a:solidFill>
                  <a:schemeClr val="tx1"/>
                </a:solidFill>
              </a:defRPr>
            </a:lvl1pPr>
          </a:lstStyle>
          <a:p>
            <a:fld id="{CAD88D1B-CF5F-403D-AB18-4344A17FAE8C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4D2F420D-5608-4111-BB6A-EFDEAC07E543}"/>
              </a:ext>
            </a:extLst>
          </p:cNvPr>
          <p:cNvCxnSpPr/>
          <p:nvPr userDrawn="1"/>
        </p:nvCxnSpPr>
        <p:spPr>
          <a:xfrm>
            <a:off x="333912" y="6311043"/>
            <a:ext cx="8460000" cy="0"/>
          </a:xfrm>
          <a:prstGeom prst="line">
            <a:avLst/>
          </a:prstGeom>
          <a:ln w="2222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4AF684F4-869D-4CB5-A576-A2A5095AA19E}"/>
              </a:ext>
            </a:extLst>
          </p:cNvPr>
          <p:cNvCxnSpPr>
            <a:cxnSpLocks/>
          </p:cNvCxnSpPr>
          <p:nvPr userDrawn="1"/>
        </p:nvCxnSpPr>
        <p:spPr>
          <a:xfrm>
            <a:off x="2556918" y="6538490"/>
            <a:ext cx="0" cy="80278"/>
          </a:xfrm>
          <a:prstGeom prst="line">
            <a:avLst/>
          </a:prstGeom>
          <a:ln w="127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aphique 7">
            <a:extLst>
              <a:ext uri="{FF2B5EF4-FFF2-40B4-BE49-F238E27FC236}">
                <a16:creationId xmlns:a16="http://schemas.microsoft.com/office/drawing/2014/main" id="{B2BDCB27-C66F-4320-9133-35C7896A4BD6}"/>
              </a:ext>
            </a:extLst>
          </p:cNvPr>
          <p:cNvGrpSpPr/>
          <p:nvPr userDrawn="1"/>
        </p:nvGrpSpPr>
        <p:grpSpPr>
          <a:xfrm>
            <a:off x="304136" y="6441461"/>
            <a:ext cx="899824" cy="280986"/>
            <a:chOff x="304136" y="6441461"/>
            <a:chExt cx="899824" cy="280986"/>
          </a:xfrm>
        </p:grpSpPr>
        <p:sp>
          <p:nvSpPr>
            <p:cNvPr id="23" name="Forme libre : forme 22">
              <a:extLst>
                <a:ext uri="{FF2B5EF4-FFF2-40B4-BE49-F238E27FC236}">
                  <a16:creationId xmlns:a16="http://schemas.microsoft.com/office/drawing/2014/main" id="{FEA0D256-FA65-4512-AA15-CC70E254BF3D}"/>
                </a:ext>
              </a:extLst>
            </p:cNvPr>
            <p:cNvSpPr/>
            <p:nvPr/>
          </p:nvSpPr>
          <p:spPr>
            <a:xfrm>
              <a:off x="927423" y="6498026"/>
              <a:ext cx="23415" cy="23416"/>
            </a:xfrm>
            <a:custGeom>
              <a:avLst/>
              <a:gdLst>
                <a:gd name="connsiteX0" fmla="*/ 13347 w 23415"/>
                <a:gd name="connsiteY0" fmla="*/ 26694 h 23415"/>
                <a:gd name="connsiteX1" fmla="*/ 26493 w 23415"/>
                <a:gd name="connsiteY1" fmla="*/ 13347 h 23415"/>
                <a:gd name="connsiteX2" fmla="*/ 13347 w 23415"/>
                <a:gd name="connsiteY2" fmla="*/ 0 h 23415"/>
                <a:gd name="connsiteX3" fmla="*/ 0 w 23415"/>
                <a:gd name="connsiteY3" fmla="*/ 13347 h 23415"/>
                <a:gd name="connsiteX4" fmla="*/ 13347 w 23415"/>
                <a:gd name="connsiteY4" fmla="*/ 26694 h 23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415" h="23415">
                  <a:moveTo>
                    <a:pt x="13347" y="26694"/>
                  </a:moveTo>
                  <a:cubicBezTo>
                    <a:pt x="20673" y="26694"/>
                    <a:pt x="26493" y="20873"/>
                    <a:pt x="26493" y="13347"/>
                  </a:cubicBezTo>
                  <a:cubicBezTo>
                    <a:pt x="26493" y="5820"/>
                    <a:pt x="20673" y="0"/>
                    <a:pt x="13347" y="0"/>
                  </a:cubicBezTo>
                  <a:cubicBezTo>
                    <a:pt x="5820" y="0"/>
                    <a:pt x="0" y="5820"/>
                    <a:pt x="0" y="13347"/>
                  </a:cubicBezTo>
                  <a:cubicBezTo>
                    <a:pt x="0" y="20873"/>
                    <a:pt x="5820" y="26694"/>
                    <a:pt x="13347" y="26694"/>
                  </a:cubicBezTo>
                </a:path>
              </a:pathLst>
            </a:custGeom>
            <a:solidFill>
              <a:srgbClr val="EC6500"/>
            </a:solidFill>
            <a:ln w="33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4" name="Forme libre : forme 23">
              <a:extLst>
                <a:ext uri="{FF2B5EF4-FFF2-40B4-BE49-F238E27FC236}">
                  <a16:creationId xmlns:a16="http://schemas.microsoft.com/office/drawing/2014/main" id="{BB95E6DB-6D5E-4760-9197-042F402F2A25}"/>
                </a:ext>
              </a:extLst>
            </p:cNvPr>
            <p:cNvSpPr/>
            <p:nvPr/>
          </p:nvSpPr>
          <p:spPr>
            <a:xfrm>
              <a:off x="577294" y="6496722"/>
              <a:ext cx="572007" cy="170599"/>
            </a:xfrm>
            <a:custGeom>
              <a:avLst/>
              <a:gdLst>
                <a:gd name="connsiteX0" fmla="*/ 136847 w 572007"/>
                <a:gd name="connsiteY0" fmla="*/ 172873 h 170598"/>
                <a:gd name="connsiteX1" fmla="*/ 105303 w 572007"/>
                <a:gd name="connsiteY1" fmla="*/ 166284 h 170598"/>
                <a:gd name="connsiteX2" fmla="*/ 103095 w 572007"/>
                <a:gd name="connsiteY2" fmla="*/ 165247 h 170598"/>
                <a:gd name="connsiteX3" fmla="*/ 108548 w 572007"/>
                <a:gd name="connsiteY3" fmla="*/ 146882 h 170598"/>
                <a:gd name="connsiteX4" fmla="*/ 111458 w 572007"/>
                <a:gd name="connsiteY4" fmla="*/ 148120 h 170598"/>
                <a:gd name="connsiteX5" fmla="*/ 138252 w 572007"/>
                <a:gd name="connsiteY5" fmla="*/ 154743 h 170598"/>
                <a:gd name="connsiteX6" fmla="*/ 156817 w 572007"/>
                <a:gd name="connsiteY6" fmla="*/ 124604 h 170598"/>
                <a:gd name="connsiteX7" fmla="*/ 156817 w 572007"/>
                <a:gd name="connsiteY7" fmla="*/ 122162 h 170598"/>
                <a:gd name="connsiteX8" fmla="*/ 132833 w 572007"/>
                <a:gd name="connsiteY8" fmla="*/ 134271 h 170598"/>
                <a:gd name="connsiteX9" fmla="*/ 97710 w 572007"/>
                <a:gd name="connsiteY9" fmla="*/ 91622 h 170598"/>
                <a:gd name="connsiteX10" fmla="*/ 150194 w 572007"/>
                <a:gd name="connsiteY10" fmla="*/ 40174 h 170598"/>
                <a:gd name="connsiteX11" fmla="*/ 173509 w 572007"/>
                <a:gd name="connsiteY11" fmla="*/ 42315 h 170598"/>
                <a:gd name="connsiteX12" fmla="*/ 175850 w 572007"/>
                <a:gd name="connsiteY12" fmla="*/ 42750 h 170598"/>
                <a:gd name="connsiteX13" fmla="*/ 175850 w 572007"/>
                <a:gd name="connsiteY13" fmla="*/ 125474 h 170598"/>
                <a:gd name="connsiteX14" fmla="*/ 136847 w 572007"/>
                <a:gd name="connsiteY14" fmla="*/ 172873 h 170598"/>
                <a:gd name="connsiteX15" fmla="*/ 419673 w 572007"/>
                <a:gd name="connsiteY15" fmla="*/ 171134 h 170598"/>
                <a:gd name="connsiteX16" fmla="*/ 399937 w 572007"/>
                <a:gd name="connsiteY16" fmla="*/ 171134 h 170598"/>
                <a:gd name="connsiteX17" fmla="*/ 399937 w 572007"/>
                <a:gd name="connsiteY17" fmla="*/ 41947 h 170598"/>
                <a:gd name="connsiteX18" fmla="*/ 418769 w 572007"/>
                <a:gd name="connsiteY18" fmla="*/ 41947 h 170598"/>
                <a:gd name="connsiteX19" fmla="*/ 418769 w 572007"/>
                <a:gd name="connsiteY19" fmla="*/ 53086 h 170598"/>
                <a:gd name="connsiteX20" fmla="*/ 445563 w 572007"/>
                <a:gd name="connsiteY20" fmla="*/ 40208 h 170598"/>
                <a:gd name="connsiteX21" fmla="*/ 479984 w 572007"/>
                <a:gd name="connsiteY21" fmla="*/ 82891 h 170598"/>
                <a:gd name="connsiteX22" fmla="*/ 429239 w 572007"/>
                <a:gd name="connsiteY22" fmla="*/ 134137 h 170598"/>
                <a:gd name="connsiteX23" fmla="*/ 419639 w 572007"/>
                <a:gd name="connsiteY23" fmla="*/ 133468 h 170598"/>
                <a:gd name="connsiteX24" fmla="*/ 419639 w 572007"/>
                <a:gd name="connsiteY24" fmla="*/ 171134 h 170598"/>
                <a:gd name="connsiteX25" fmla="*/ 238236 w 572007"/>
                <a:gd name="connsiteY25" fmla="*/ 134271 h 170598"/>
                <a:gd name="connsiteX26" fmla="*/ 195754 w 572007"/>
                <a:gd name="connsiteY26" fmla="*/ 89681 h 170598"/>
                <a:gd name="connsiteX27" fmla="*/ 238604 w 572007"/>
                <a:gd name="connsiteY27" fmla="*/ 40174 h 170598"/>
                <a:gd name="connsiteX28" fmla="*/ 270583 w 572007"/>
                <a:gd name="connsiteY28" fmla="*/ 74060 h 170598"/>
                <a:gd name="connsiteX29" fmla="*/ 269144 w 572007"/>
                <a:gd name="connsiteY29" fmla="*/ 88377 h 170598"/>
                <a:gd name="connsiteX30" fmla="*/ 268743 w 572007"/>
                <a:gd name="connsiteY30" fmla="*/ 90651 h 170598"/>
                <a:gd name="connsiteX31" fmla="*/ 215991 w 572007"/>
                <a:gd name="connsiteY31" fmla="*/ 93428 h 170598"/>
                <a:gd name="connsiteX32" fmla="*/ 238437 w 572007"/>
                <a:gd name="connsiteY32" fmla="*/ 115438 h 170598"/>
                <a:gd name="connsiteX33" fmla="*/ 258875 w 572007"/>
                <a:gd name="connsiteY33" fmla="*/ 108247 h 170598"/>
                <a:gd name="connsiteX34" fmla="*/ 261484 w 572007"/>
                <a:gd name="connsiteY34" fmla="*/ 106407 h 170598"/>
                <a:gd name="connsiteX35" fmla="*/ 270516 w 572007"/>
                <a:gd name="connsiteY35" fmla="*/ 122731 h 170598"/>
                <a:gd name="connsiteX36" fmla="*/ 268576 w 572007"/>
                <a:gd name="connsiteY36" fmla="*/ 124236 h 170598"/>
                <a:gd name="connsiteX37" fmla="*/ 238236 w 572007"/>
                <a:gd name="connsiteY37" fmla="*/ 134271 h 170598"/>
                <a:gd name="connsiteX38" fmla="*/ 35290 w 572007"/>
                <a:gd name="connsiteY38" fmla="*/ 134271 h 170598"/>
                <a:gd name="connsiteX39" fmla="*/ 0 w 572007"/>
                <a:gd name="connsiteY39" fmla="*/ 92324 h 170598"/>
                <a:gd name="connsiteX40" fmla="*/ 55294 w 572007"/>
                <a:gd name="connsiteY40" fmla="*/ 40375 h 170598"/>
                <a:gd name="connsiteX41" fmla="*/ 75398 w 572007"/>
                <a:gd name="connsiteY41" fmla="*/ 42349 h 170598"/>
                <a:gd name="connsiteX42" fmla="*/ 77773 w 572007"/>
                <a:gd name="connsiteY42" fmla="*/ 42750 h 170598"/>
                <a:gd name="connsiteX43" fmla="*/ 77773 w 572007"/>
                <a:gd name="connsiteY43" fmla="*/ 132565 h 170598"/>
                <a:gd name="connsiteX44" fmla="*/ 59107 w 572007"/>
                <a:gd name="connsiteY44" fmla="*/ 132565 h 170598"/>
                <a:gd name="connsiteX45" fmla="*/ 59107 w 572007"/>
                <a:gd name="connsiteY45" fmla="*/ 122062 h 170598"/>
                <a:gd name="connsiteX46" fmla="*/ 35290 w 572007"/>
                <a:gd name="connsiteY46" fmla="*/ 134271 h 170598"/>
                <a:gd name="connsiteX47" fmla="*/ 572977 w 572007"/>
                <a:gd name="connsiteY47" fmla="*/ 132532 h 170598"/>
                <a:gd name="connsiteX48" fmla="*/ 553241 w 572007"/>
                <a:gd name="connsiteY48" fmla="*/ 132532 h 170598"/>
                <a:gd name="connsiteX49" fmla="*/ 553241 w 572007"/>
                <a:gd name="connsiteY49" fmla="*/ 72488 h 170598"/>
                <a:gd name="connsiteX50" fmla="*/ 544343 w 572007"/>
                <a:gd name="connsiteY50" fmla="*/ 59007 h 170598"/>
                <a:gd name="connsiteX51" fmla="*/ 519657 w 572007"/>
                <a:gd name="connsiteY51" fmla="*/ 76201 h 170598"/>
                <a:gd name="connsiteX52" fmla="*/ 519657 w 572007"/>
                <a:gd name="connsiteY52" fmla="*/ 132532 h 170598"/>
                <a:gd name="connsiteX53" fmla="*/ 499921 w 572007"/>
                <a:gd name="connsiteY53" fmla="*/ 132532 h 170598"/>
                <a:gd name="connsiteX54" fmla="*/ 499921 w 572007"/>
                <a:gd name="connsiteY54" fmla="*/ 1773 h 170598"/>
                <a:gd name="connsiteX55" fmla="*/ 519657 w 572007"/>
                <a:gd name="connsiteY55" fmla="*/ 1773 h 170598"/>
                <a:gd name="connsiteX56" fmla="*/ 519657 w 572007"/>
                <a:gd name="connsiteY56" fmla="*/ 52852 h 170598"/>
                <a:gd name="connsiteX57" fmla="*/ 547856 w 572007"/>
                <a:gd name="connsiteY57" fmla="*/ 40174 h 170598"/>
                <a:gd name="connsiteX58" fmla="*/ 572977 w 572007"/>
                <a:gd name="connsiteY58" fmla="*/ 69511 h 170598"/>
                <a:gd name="connsiteX59" fmla="*/ 572977 w 572007"/>
                <a:gd name="connsiteY59" fmla="*/ 132532 h 170598"/>
                <a:gd name="connsiteX60" fmla="*/ 373343 w 572007"/>
                <a:gd name="connsiteY60" fmla="*/ 132532 h 170598"/>
                <a:gd name="connsiteX61" fmla="*/ 353607 w 572007"/>
                <a:gd name="connsiteY61" fmla="*/ 132532 h 170598"/>
                <a:gd name="connsiteX62" fmla="*/ 353607 w 572007"/>
                <a:gd name="connsiteY62" fmla="*/ 41947 h 170598"/>
                <a:gd name="connsiteX63" fmla="*/ 373343 w 572007"/>
                <a:gd name="connsiteY63" fmla="*/ 41947 h 170598"/>
                <a:gd name="connsiteX64" fmla="*/ 373343 w 572007"/>
                <a:gd name="connsiteY64" fmla="*/ 132532 h 170598"/>
                <a:gd name="connsiteX65" fmla="*/ 312664 w 572007"/>
                <a:gd name="connsiteY65" fmla="*/ 132532 h 170598"/>
                <a:gd name="connsiteX66" fmla="*/ 292928 w 572007"/>
                <a:gd name="connsiteY66" fmla="*/ 132532 h 170598"/>
                <a:gd name="connsiteX67" fmla="*/ 292928 w 572007"/>
                <a:gd name="connsiteY67" fmla="*/ 60077 h 170598"/>
                <a:gd name="connsiteX68" fmla="*/ 281521 w 572007"/>
                <a:gd name="connsiteY68" fmla="*/ 60077 h 170598"/>
                <a:gd name="connsiteX69" fmla="*/ 281521 w 572007"/>
                <a:gd name="connsiteY69" fmla="*/ 41947 h 170598"/>
                <a:gd name="connsiteX70" fmla="*/ 292961 w 572007"/>
                <a:gd name="connsiteY70" fmla="*/ 41947 h 170598"/>
                <a:gd name="connsiteX71" fmla="*/ 302461 w 572007"/>
                <a:gd name="connsiteY71" fmla="*/ 10570 h 170598"/>
                <a:gd name="connsiteX72" fmla="*/ 327683 w 572007"/>
                <a:gd name="connsiteY72" fmla="*/ 0 h 170598"/>
                <a:gd name="connsiteX73" fmla="*/ 341298 w 572007"/>
                <a:gd name="connsiteY73" fmla="*/ 1873 h 170598"/>
                <a:gd name="connsiteX74" fmla="*/ 343907 w 572007"/>
                <a:gd name="connsiteY74" fmla="*/ 2643 h 170598"/>
                <a:gd name="connsiteX75" fmla="*/ 339592 w 572007"/>
                <a:gd name="connsiteY75" fmla="*/ 20438 h 170598"/>
                <a:gd name="connsiteX76" fmla="*/ 336748 w 572007"/>
                <a:gd name="connsiteY76" fmla="*/ 19636 h 170598"/>
                <a:gd name="connsiteX77" fmla="*/ 328252 w 572007"/>
                <a:gd name="connsiteY77" fmla="*/ 18331 h 170598"/>
                <a:gd name="connsiteX78" fmla="*/ 316644 w 572007"/>
                <a:gd name="connsiteY78" fmla="*/ 23717 h 170598"/>
                <a:gd name="connsiteX79" fmla="*/ 312697 w 572007"/>
                <a:gd name="connsiteY79" fmla="*/ 41914 h 170598"/>
                <a:gd name="connsiteX80" fmla="*/ 334607 w 572007"/>
                <a:gd name="connsiteY80" fmla="*/ 41914 h 170598"/>
                <a:gd name="connsiteX81" fmla="*/ 334607 w 572007"/>
                <a:gd name="connsiteY81" fmla="*/ 60044 h 170598"/>
                <a:gd name="connsiteX82" fmla="*/ 312664 w 572007"/>
                <a:gd name="connsiteY82" fmla="*/ 60044 h 170598"/>
                <a:gd name="connsiteX83" fmla="*/ 312664 w 572007"/>
                <a:gd name="connsiteY83" fmla="*/ 132532 h 170598"/>
                <a:gd name="connsiteX84" fmla="*/ 419673 w 572007"/>
                <a:gd name="connsiteY84" fmla="*/ 115405 h 170598"/>
                <a:gd name="connsiteX85" fmla="*/ 428403 w 572007"/>
                <a:gd name="connsiteY85" fmla="*/ 116141 h 170598"/>
                <a:gd name="connsiteX86" fmla="*/ 459780 w 572007"/>
                <a:gd name="connsiteY86" fmla="*/ 82322 h 170598"/>
                <a:gd name="connsiteX87" fmla="*/ 442988 w 572007"/>
                <a:gd name="connsiteY87" fmla="*/ 59041 h 170598"/>
                <a:gd name="connsiteX88" fmla="*/ 419706 w 572007"/>
                <a:gd name="connsiteY88" fmla="*/ 82489 h 170598"/>
                <a:gd name="connsiteX89" fmla="*/ 419706 w 572007"/>
                <a:gd name="connsiteY89" fmla="*/ 115405 h 170598"/>
                <a:gd name="connsiteX90" fmla="*/ 150026 w 572007"/>
                <a:gd name="connsiteY90" fmla="*/ 58673 h 170598"/>
                <a:gd name="connsiteX91" fmla="*/ 117947 w 572007"/>
                <a:gd name="connsiteY91" fmla="*/ 91789 h 170598"/>
                <a:gd name="connsiteX92" fmla="*/ 134739 w 572007"/>
                <a:gd name="connsiteY92" fmla="*/ 115438 h 170598"/>
                <a:gd name="connsiteX93" fmla="*/ 156114 w 572007"/>
                <a:gd name="connsiteY93" fmla="*/ 95502 h 170598"/>
                <a:gd name="connsiteX94" fmla="*/ 156114 w 572007"/>
                <a:gd name="connsiteY94" fmla="*/ 58907 h 170598"/>
                <a:gd name="connsiteX95" fmla="*/ 150026 w 572007"/>
                <a:gd name="connsiteY95" fmla="*/ 58673 h 170598"/>
                <a:gd name="connsiteX96" fmla="*/ 51614 w 572007"/>
                <a:gd name="connsiteY96" fmla="*/ 59208 h 170598"/>
                <a:gd name="connsiteX97" fmla="*/ 20238 w 572007"/>
                <a:gd name="connsiteY97" fmla="*/ 91989 h 170598"/>
                <a:gd name="connsiteX98" fmla="*/ 37732 w 572007"/>
                <a:gd name="connsiteY98" fmla="*/ 115472 h 170598"/>
                <a:gd name="connsiteX99" fmla="*/ 58204 w 572007"/>
                <a:gd name="connsiteY99" fmla="*/ 92257 h 170598"/>
                <a:gd name="connsiteX100" fmla="*/ 58204 w 572007"/>
                <a:gd name="connsiteY100" fmla="*/ 59576 h 170598"/>
                <a:gd name="connsiteX101" fmla="*/ 51614 w 572007"/>
                <a:gd name="connsiteY101" fmla="*/ 59208 h 170598"/>
                <a:gd name="connsiteX102" fmla="*/ 237901 w 572007"/>
                <a:gd name="connsiteY102" fmla="*/ 58840 h 170598"/>
                <a:gd name="connsiteX103" fmla="*/ 216928 w 572007"/>
                <a:gd name="connsiteY103" fmla="*/ 77271 h 170598"/>
                <a:gd name="connsiteX104" fmla="*/ 250680 w 572007"/>
                <a:gd name="connsiteY104" fmla="*/ 74595 h 170598"/>
                <a:gd name="connsiteX105" fmla="*/ 250680 w 572007"/>
                <a:gd name="connsiteY105" fmla="*/ 74093 h 170598"/>
                <a:gd name="connsiteX106" fmla="*/ 237901 w 572007"/>
                <a:gd name="connsiteY106" fmla="*/ 58840 h 170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</a:cxnLst>
              <a:rect l="l" t="t" r="r" b="b"/>
              <a:pathLst>
                <a:path w="572007" h="170598">
                  <a:moveTo>
                    <a:pt x="136847" y="172873"/>
                  </a:moveTo>
                  <a:cubicBezTo>
                    <a:pt x="126042" y="172873"/>
                    <a:pt x="113967" y="170364"/>
                    <a:pt x="105303" y="166284"/>
                  </a:cubicBezTo>
                  <a:lnTo>
                    <a:pt x="103095" y="165247"/>
                  </a:lnTo>
                  <a:lnTo>
                    <a:pt x="108548" y="146882"/>
                  </a:lnTo>
                  <a:lnTo>
                    <a:pt x="111458" y="148120"/>
                  </a:lnTo>
                  <a:cubicBezTo>
                    <a:pt x="122262" y="152636"/>
                    <a:pt x="130792" y="154743"/>
                    <a:pt x="138252" y="154743"/>
                  </a:cubicBezTo>
                  <a:cubicBezTo>
                    <a:pt x="142835" y="154743"/>
                    <a:pt x="156817" y="154743"/>
                    <a:pt x="156817" y="124604"/>
                  </a:cubicBezTo>
                  <a:lnTo>
                    <a:pt x="156817" y="122162"/>
                  </a:lnTo>
                  <a:cubicBezTo>
                    <a:pt x="150528" y="129889"/>
                    <a:pt x="142032" y="134271"/>
                    <a:pt x="132833" y="134271"/>
                  </a:cubicBezTo>
                  <a:cubicBezTo>
                    <a:pt x="111157" y="134271"/>
                    <a:pt x="97710" y="117914"/>
                    <a:pt x="97710" y="91622"/>
                  </a:cubicBezTo>
                  <a:cubicBezTo>
                    <a:pt x="97710" y="61817"/>
                    <a:pt x="119787" y="40174"/>
                    <a:pt x="150194" y="40174"/>
                  </a:cubicBezTo>
                  <a:cubicBezTo>
                    <a:pt x="159192" y="40174"/>
                    <a:pt x="164410" y="40643"/>
                    <a:pt x="173509" y="42315"/>
                  </a:cubicBezTo>
                  <a:lnTo>
                    <a:pt x="175850" y="42750"/>
                  </a:lnTo>
                  <a:lnTo>
                    <a:pt x="175850" y="125474"/>
                  </a:lnTo>
                  <a:cubicBezTo>
                    <a:pt x="175850" y="156482"/>
                    <a:pt x="162370" y="172873"/>
                    <a:pt x="136847" y="172873"/>
                  </a:cubicBezTo>
                  <a:close/>
                  <a:moveTo>
                    <a:pt x="419673" y="171134"/>
                  </a:moveTo>
                  <a:lnTo>
                    <a:pt x="399937" y="171134"/>
                  </a:lnTo>
                  <a:lnTo>
                    <a:pt x="399937" y="41947"/>
                  </a:lnTo>
                  <a:lnTo>
                    <a:pt x="418769" y="41947"/>
                  </a:lnTo>
                  <a:lnTo>
                    <a:pt x="418769" y="53086"/>
                  </a:lnTo>
                  <a:cubicBezTo>
                    <a:pt x="425460" y="44958"/>
                    <a:pt x="435060" y="40208"/>
                    <a:pt x="445563" y="40208"/>
                  </a:cubicBezTo>
                  <a:cubicBezTo>
                    <a:pt x="466136" y="40208"/>
                    <a:pt x="479984" y="57368"/>
                    <a:pt x="479984" y="82891"/>
                  </a:cubicBezTo>
                  <a:cubicBezTo>
                    <a:pt x="479984" y="108414"/>
                    <a:pt x="464296" y="134137"/>
                    <a:pt x="429239" y="134137"/>
                  </a:cubicBezTo>
                  <a:cubicBezTo>
                    <a:pt x="426697" y="134137"/>
                    <a:pt x="423252" y="133903"/>
                    <a:pt x="419639" y="133468"/>
                  </a:cubicBezTo>
                  <a:lnTo>
                    <a:pt x="419639" y="171134"/>
                  </a:lnTo>
                  <a:close/>
                  <a:moveTo>
                    <a:pt x="238236" y="134271"/>
                  </a:moveTo>
                  <a:cubicBezTo>
                    <a:pt x="211643" y="134271"/>
                    <a:pt x="195754" y="117613"/>
                    <a:pt x="195754" y="89681"/>
                  </a:cubicBezTo>
                  <a:cubicBezTo>
                    <a:pt x="195754" y="61449"/>
                    <a:pt x="214185" y="40174"/>
                    <a:pt x="238604" y="40174"/>
                  </a:cubicBezTo>
                  <a:cubicBezTo>
                    <a:pt x="258306" y="40174"/>
                    <a:pt x="270583" y="53153"/>
                    <a:pt x="270583" y="74060"/>
                  </a:cubicBezTo>
                  <a:cubicBezTo>
                    <a:pt x="270583" y="79044"/>
                    <a:pt x="269847" y="84095"/>
                    <a:pt x="269144" y="88377"/>
                  </a:cubicBezTo>
                  <a:lnTo>
                    <a:pt x="268743" y="90651"/>
                  </a:lnTo>
                  <a:lnTo>
                    <a:pt x="215991" y="93428"/>
                  </a:lnTo>
                  <a:cubicBezTo>
                    <a:pt x="217262" y="107644"/>
                    <a:pt x="225157" y="115438"/>
                    <a:pt x="238437" y="115438"/>
                  </a:cubicBezTo>
                  <a:cubicBezTo>
                    <a:pt x="245595" y="115438"/>
                    <a:pt x="253891" y="111826"/>
                    <a:pt x="258875" y="108247"/>
                  </a:cubicBezTo>
                  <a:lnTo>
                    <a:pt x="261484" y="106407"/>
                  </a:lnTo>
                  <a:lnTo>
                    <a:pt x="270516" y="122731"/>
                  </a:lnTo>
                  <a:lnTo>
                    <a:pt x="268576" y="124236"/>
                  </a:lnTo>
                  <a:cubicBezTo>
                    <a:pt x="260681" y="130324"/>
                    <a:pt x="248773" y="134271"/>
                    <a:pt x="238236" y="134271"/>
                  </a:cubicBezTo>
                  <a:close/>
                  <a:moveTo>
                    <a:pt x="35290" y="134271"/>
                  </a:moveTo>
                  <a:cubicBezTo>
                    <a:pt x="13514" y="134271"/>
                    <a:pt x="0" y="118181"/>
                    <a:pt x="0" y="92324"/>
                  </a:cubicBezTo>
                  <a:cubicBezTo>
                    <a:pt x="0" y="67136"/>
                    <a:pt x="19368" y="40375"/>
                    <a:pt x="55294" y="40375"/>
                  </a:cubicBezTo>
                  <a:cubicBezTo>
                    <a:pt x="60579" y="40375"/>
                    <a:pt x="67905" y="41077"/>
                    <a:pt x="75398" y="42349"/>
                  </a:cubicBezTo>
                  <a:lnTo>
                    <a:pt x="77773" y="42750"/>
                  </a:lnTo>
                  <a:lnTo>
                    <a:pt x="77773" y="132565"/>
                  </a:lnTo>
                  <a:lnTo>
                    <a:pt x="59107" y="132565"/>
                  </a:lnTo>
                  <a:lnTo>
                    <a:pt x="59107" y="122062"/>
                  </a:lnTo>
                  <a:cubicBezTo>
                    <a:pt x="53053" y="129688"/>
                    <a:pt x="44423" y="134271"/>
                    <a:pt x="35290" y="134271"/>
                  </a:cubicBezTo>
                  <a:close/>
                  <a:moveTo>
                    <a:pt x="572977" y="132532"/>
                  </a:moveTo>
                  <a:lnTo>
                    <a:pt x="553241" y="132532"/>
                  </a:lnTo>
                  <a:lnTo>
                    <a:pt x="553241" y="72488"/>
                  </a:lnTo>
                  <a:cubicBezTo>
                    <a:pt x="553241" y="61282"/>
                    <a:pt x="549829" y="59007"/>
                    <a:pt x="544343" y="59007"/>
                  </a:cubicBezTo>
                  <a:cubicBezTo>
                    <a:pt x="534542" y="59007"/>
                    <a:pt x="523002" y="68306"/>
                    <a:pt x="519657" y="76201"/>
                  </a:cubicBezTo>
                  <a:lnTo>
                    <a:pt x="519657" y="132532"/>
                  </a:lnTo>
                  <a:lnTo>
                    <a:pt x="499921" y="132532"/>
                  </a:lnTo>
                  <a:lnTo>
                    <a:pt x="499921" y="1773"/>
                  </a:lnTo>
                  <a:lnTo>
                    <a:pt x="519657" y="1773"/>
                  </a:lnTo>
                  <a:lnTo>
                    <a:pt x="519657" y="52852"/>
                  </a:lnTo>
                  <a:cubicBezTo>
                    <a:pt x="526347" y="46430"/>
                    <a:pt x="536850" y="40174"/>
                    <a:pt x="547856" y="40174"/>
                  </a:cubicBezTo>
                  <a:cubicBezTo>
                    <a:pt x="564514" y="40174"/>
                    <a:pt x="572977" y="50042"/>
                    <a:pt x="572977" y="69511"/>
                  </a:cubicBezTo>
                  <a:lnTo>
                    <a:pt x="572977" y="132532"/>
                  </a:lnTo>
                  <a:close/>
                  <a:moveTo>
                    <a:pt x="373343" y="132532"/>
                  </a:moveTo>
                  <a:lnTo>
                    <a:pt x="353607" y="132532"/>
                  </a:lnTo>
                  <a:lnTo>
                    <a:pt x="353607" y="41947"/>
                  </a:lnTo>
                  <a:lnTo>
                    <a:pt x="373343" y="41947"/>
                  </a:lnTo>
                  <a:lnTo>
                    <a:pt x="373343" y="132532"/>
                  </a:lnTo>
                  <a:close/>
                  <a:moveTo>
                    <a:pt x="312664" y="132532"/>
                  </a:moveTo>
                  <a:lnTo>
                    <a:pt x="292928" y="132532"/>
                  </a:lnTo>
                  <a:lnTo>
                    <a:pt x="292928" y="60077"/>
                  </a:lnTo>
                  <a:lnTo>
                    <a:pt x="281521" y="60077"/>
                  </a:lnTo>
                  <a:lnTo>
                    <a:pt x="281521" y="41947"/>
                  </a:lnTo>
                  <a:lnTo>
                    <a:pt x="292961" y="41947"/>
                  </a:lnTo>
                  <a:cubicBezTo>
                    <a:pt x="293162" y="28600"/>
                    <a:pt x="295035" y="18565"/>
                    <a:pt x="302461" y="10570"/>
                  </a:cubicBezTo>
                  <a:cubicBezTo>
                    <a:pt x="309151" y="3479"/>
                    <a:pt x="317414" y="0"/>
                    <a:pt x="327683" y="0"/>
                  </a:cubicBezTo>
                  <a:cubicBezTo>
                    <a:pt x="333035" y="0"/>
                    <a:pt x="338354" y="1004"/>
                    <a:pt x="341298" y="1873"/>
                  </a:cubicBezTo>
                  <a:lnTo>
                    <a:pt x="343907" y="2643"/>
                  </a:lnTo>
                  <a:lnTo>
                    <a:pt x="339592" y="20438"/>
                  </a:lnTo>
                  <a:lnTo>
                    <a:pt x="336748" y="19636"/>
                  </a:lnTo>
                  <a:cubicBezTo>
                    <a:pt x="334574" y="19000"/>
                    <a:pt x="330961" y="18331"/>
                    <a:pt x="328252" y="18331"/>
                  </a:cubicBezTo>
                  <a:cubicBezTo>
                    <a:pt x="323335" y="18331"/>
                    <a:pt x="319421" y="20137"/>
                    <a:pt x="316644" y="23717"/>
                  </a:cubicBezTo>
                  <a:cubicBezTo>
                    <a:pt x="313366" y="28032"/>
                    <a:pt x="312798" y="34254"/>
                    <a:pt x="312697" y="41914"/>
                  </a:cubicBezTo>
                  <a:lnTo>
                    <a:pt x="334607" y="41914"/>
                  </a:lnTo>
                  <a:lnTo>
                    <a:pt x="334607" y="60044"/>
                  </a:lnTo>
                  <a:lnTo>
                    <a:pt x="312664" y="60044"/>
                  </a:lnTo>
                  <a:lnTo>
                    <a:pt x="312664" y="132532"/>
                  </a:lnTo>
                  <a:close/>
                  <a:moveTo>
                    <a:pt x="419673" y="115405"/>
                  </a:moveTo>
                  <a:cubicBezTo>
                    <a:pt x="422616" y="115907"/>
                    <a:pt x="425560" y="116141"/>
                    <a:pt x="428403" y="116141"/>
                  </a:cubicBezTo>
                  <a:cubicBezTo>
                    <a:pt x="448641" y="116141"/>
                    <a:pt x="459780" y="104132"/>
                    <a:pt x="459780" y="82322"/>
                  </a:cubicBezTo>
                  <a:cubicBezTo>
                    <a:pt x="459780" y="68173"/>
                    <a:pt x="453190" y="59041"/>
                    <a:pt x="442988" y="59041"/>
                  </a:cubicBezTo>
                  <a:cubicBezTo>
                    <a:pt x="434123" y="59041"/>
                    <a:pt x="423486" y="66299"/>
                    <a:pt x="419706" y="82489"/>
                  </a:cubicBezTo>
                  <a:lnTo>
                    <a:pt x="419706" y="115405"/>
                  </a:lnTo>
                  <a:close/>
                  <a:moveTo>
                    <a:pt x="150026" y="58673"/>
                  </a:moveTo>
                  <a:cubicBezTo>
                    <a:pt x="129956" y="58673"/>
                    <a:pt x="117947" y="71049"/>
                    <a:pt x="117947" y="91789"/>
                  </a:cubicBezTo>
                  <a:cubicBezTo>
                    <a:pt x="117947" y="106607"/>
                    <a:pt x="124236" y="115438"/>
                    <a:pt x="134739" y="115438"/>
                  </a:cubicBezTo>
                  <a:cubicBezTo>
                    <a:pt x="143671" y="115438"/>
                    <a:pt x="151632" y="108012"/>
                    <a:pt x="156114" y="95502"/>
                  </a:cubicBezTo>
                  <a:lnTo>
                    <a:pt x="156114" y="58907"/>
                  </a:lnTo>
                  <a:cubicBezTo>
                    <a:pt x="154074" y="58673"/>
                    <a:pt x="151565" y="58673"/>
                    <a:pt x="150026" y="58673"/>
                  </a:cubicBezTo>
                  <a:close/>
                  <a:moveTo>
                    <a:pt x="51614" y="59208"/>
                  </a:moveTo>
                  <a:cubicBezTo>
                    <a:pt x="33150" y="59208"/>
                    <a:pt x="20238" y="72688"/>
                    <a:pt x="20238" y="91989"/>
                  </a:cubicBezTo>
                  <a:cubicBezTo>
                    <a:pt x="20238" y="106674"/>
                    <a:pt x="26794" y="115472"/>
                    <a:pt x="37732" y="115472"/>
                  </a:cubicBezTo>
                  <a:cubicBezTo>
                    <a:pt x="48704" y="115472"/>
                    <a:pt x="55930" y="103864"/>
                    <a:pt x="58204" y="92257"/>
                  </a:cubicBezTo>
                  <a:lnTo>
                    <a:pt x="58204" y="59576"/>
                  </a:lnTo>
                  <a:cubicBezTo>
                    <a:pt x="55528" y="59241"/>
                    <a:pt x="52819" y="59208"/>
                    <a:pt x="51614" y="59208"/>
                  </a:cubicBezTo>
                  <a:close/>
                  <a:moveTo>
                    <a:pt x="237901" y="58840"/>
                  </a:moveTo>
                  <a:cubicBezTo>
                    <a:pt x="227699" y="58840"/>
                    <a:pt x="219437" y="66266"/>
                    <a:pt x="216928" y="77271"/>
                  </a:cubicBezTo>
                  <a:lnTo>
                    <a:pt x="250680" y="74595"/>
                  </a:lnTo>
                  <a:cubicBezTo>
                    <a:pt x="250680" y="74461"/>
                    <a:pt x="250680" y="74261"/>
                    <a:pt x="250680" y="74093"/>
                  </a:cubicBezTo>
                  <a:cubicBezTo>
                    <a:pt x="250680" y="69511"/>
                    <a:pt x="249408" y="58840"/>
                    <a:pt x="237901" y="58840"/>
                  </a:cubicBezTo>
                  <a:close/>
                </a:path>
              </a:pathLst>
            </a:custGeom>
            <a:solidFill>
              <a:srgbClr val="5F1265"/>
            </a:solidFill>
            <a:ln w="33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5" name="Forme libre : forme 24">
              <a:extLst>
                <a:ext uri="{FF2B5EF4-FFF2-40B4-BE49-F238E27FC236}">
                  <a16:creationId xmlns:a16="http://schemas.microsoft.com/office/drawing/2014/main" id="{6D9E59C8-666E-4D68-A393-ADE37EA6B252}"/>
                </a:ext>
              </a:extLst>
            </p:cNvPr>
            <p:cNvSpPr/>
            <p:nvPr/>
          </p:nvSpPr>
          <p:spPr>
            <a:xfrm>
              <a:off x="357657" y="6496521"/>
              <a:ext cx="167254" cy="170599"/>
            </a:xfrm>
            <a:custGeom>
              <a:avLst/>
              <a:gdLst>
                <a:gd name="connsiteX0" fmla="*/ 170364 w 167253"/>
                <a:gd name="connsiteY0" fmla="*/ 85768 h 170598"/>
                <a:gd name="connsiteX1" fmla="*/ 85801 w 167253"/>
                <a:gd name="connsiteY1" fmla="*/ 0 h 170598"/>
                <a:gd name="connsiteX2" fmla="*/ 0 w 167253"/>
                <a:gd name="connsiteY2" fmla="*/ 85768 h 170598"/>
                <a:gd name="connsiteX3" fmla="*/ 85768 w 167253"/>
                <a:gd name="connsiteY3" fmla="*/ 171535 h 170598"/>
                <a:gd name="connsiteX4" fmla="*/ 170364 w 167253"/>
                <a:gd name="connsiteY4" fmla="*/ 85768 h 170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253" h="170598">
                  <a:moveTo>
                    <a:pt x="170364" y="85768"/>
                  </a:moveTo>
                  <a:cubicBezTo>
                    <a:pt x="170364" y="37431"/>
                    <a:pt x="132900" y="0"/>
                    <a:pt x="85801" y="0"/>
                  </a:cubicBezTo>
                  <a:cubicBezTo>
                    <a:pt x="37465" y="-33"/>
                    <a:pt x="0" y="37431"/>
                    <a:pt x="0" y="85768"/>
                  </a:cubicBezTo>
                  <a:cubicBezTo>
                    <a:pt x="0" y="134104"/>
                    <a:pt x="37465" y="171535"/>
                    <a:pt x="85768" y="171535"/>
                  </a:cubicBezTo>
                  <a:cubicBezTo>
                    <a:pt x="132900" y="171535"/>
                    <a:pt x="170364" y="134070"/>
                    <a:pt x="170364" y="85768"/>
                  </a:cubicBezTo>
                </a:path>
              </a:pathLst>
            </a:custGeom>
            <a:solidFill>
              <a:srgbClr val="EC6500"/>
            </a:solidFill>
            <a:ln w="33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  <p:sp>
          <p:nvSpPr>
            <p:cNvPr id="26" name="Forme libre : forme 25">
              <a:extLst>
                <a:ext uri="{FF2B5EF4-FFF2-40B4-BE49-F238E27FC236}">
                  <a16:creationId xmlns:a16="http://schemas.microsoft.com/office/drawing/2014/main" id="{4B4974BF-F0E8-406A-AC5E-A79F39A7B17A}"/>
                </a:ext>
              </a:extLst>
            </p:cNvPr>
            <p:cNvSpPr/>
            <p:nvPr/>
          </p:nvSpPr>
          <p:spPr>
            <a:xfrm>
              <a:off x="397304" y="6529704"/>
              <a:ext cx="90317" cy="103697"/>
            </a:xfrm>
            <a:custGeom>
              <a:avLst/>
              <a:gdLst>
                <a:gd name="connsiteX0" fmla="*/ 46188 w 90316"/>
                <a:gd name="connsiteY0" fmla="*/ 64058 h 103697"/>
                <a:gd name="connsiteX1" fmla="*/ 48529 w 90316"/>
                <a:gd name="connsiteY1" fmla="*/ 70949 h 103697"/>
                <a:gd name="connsiteX2" fmla="*/ 90878 w 90316"/>
                <a:gd name="connsiteY2" fmla="*/ 105136 h 103697"/>
                <a:gd name="connsiteX3" fmla="*/ 34748 w 90316"/>
                <a:gd name="connsiteY3" fmla="*/ 82490 h 103697"/>
                <a:gd name="connsiteX4" fmla="*/ 31135 w 90316"/>
                <a:gd name="connsiteY4" fmla="*/ 61148 h 103697"/>
                <a:gd name="connsiteX5" fmla="*/ 26151 w 90316"/>
                <a:gd name="connsiteY5" fmla="*/ 58940 h 103697"/>
                <a:gd name="connsiteX6" fmla="*/ 126 w 90316"/>
                <a:gd name="connsiteY6" fmla="*/ 970 h 103697"/>
                <a:gd name="connsiteX7" fmla="*/ 19561 w 90316"/>
                <a:gd name="connsiteY7" fmla="*/ 31210 h 103697"/>
                <a:gd name="connsiteX8" fmla="*/ 35751 w 90316"/>
                <a:gd name="connsiteY8" fmla="*/ 44657 h 103697"/>
                <a:gd name="connsiteX9" fmla="*/ 47258 w 90316"/>
                <a:gd name="connsiteY9" fmla="*/ 24520 h 103697"/>
                <a:gd name="connsiteX10" fmla="*/ 44013 w 90316"/>
                <a:gd name="connsiteY10" fmla="*/ 48571 h 103697"/>
                <a:gd name="connsiteX11" fmla="*/ 86329 w 90316"/>
                <a:gd name="connsiteY11" fmla="*/ 50176 h 103697"/>
                <a:gd name="connsiteX12" fmla="*/ 86362 w 90316"/>
                <a:gd name="connsiteY12" fmla="*/ 50176 h 103697"/>
                <a:gd name="connsiteX13" fmla="*/ 46188 w 90316"/>
                <a:gd name="connsiteY13" fmla="*/ 64058 h 103697"/>
                <a:gd name="connsiteX14" fmla="*/ 63482 w 90316"/>
                <a:gd name="connsiteY14" fmla="*/ 8697 h 103697"/>
                <a:gd name="connsiteX15" fmla="*/ 54785 w 90316"/>
                <a:gd name="connsiteY15" fmla="*/ 17428 h 103697"/>
                <a:gd name="connsiteX16" fmla="*/ 46054 w 90316"/>
                <a:gd name="connsiteY16" fmla="*/ 8697 h 103697"/>
                <a:gd name="connsiteX17" fmla="*/ 54785 w 90316"/>
                <a:gd name="connsiteY17" fmla="*/ 0 h 103697"/>
                <a:gd name="connsiteX18" fmla="*/ 63482 w 90316"/>
                <a:gd name="connsiteY18" fmla="*/ 8697 h 103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0316" h="103697">
                  <a:moveTo>
                    <a:pt x="46188" y="64058"/>
                  </a:moveTo>
                  <a:cubicBezTo>
                    <a:pt x="46823" y="66366"/>
                    <a:pt x="47559" y="68675"/>
                    <a:pt x="48529" y="70949"/>
                  </a:cubicBezTo>
                  <a:cubicBezTo>
                    <a:pt x="55019" y="86270"/>
                    <a:pt x="71343" y="98780"/>
                    <a:pt x="90878" y="105136"/>
                  </a:cubicBezTo>
                  <a:cubicBezTo>
                    <a:pt x="90878" y="105136"/>
                    <a:pt x="49968" y="112127"/>
                    <a:pt x="34748" y="82490"/>
                  </a:cubicBezTo>
                  <a:cubicBezTo>
                    <a:pt x="31336" y="75365"/>
                    <a:pt x="30366" y="68240"/>
                    <a:pt x="31135" y="61148"/>
                  </a:cubicBezTo>
                  <a:cubicBezTo>
                    <a:pt x="29429" y="60513"/>
                    <a:pt x="27756" y="59810"/>
                    <a:pt x="26151" y="58940"/>
                  </a:cubicBezTo>
                  <a:cubicBezTo>
                    <a:pt x="7652" y="49106"/>
                    <a:pt x="-1179" y="25423"/>
                    <a:pt x="126" y="970"/>
                  </a:cubicBezTo>
                  <a:cubicBezTo>
                    <a:pt x="126" y="970"/>
                    <a:pt x="7151" y="16993"/>
                    <a:pt x="19561" y="31210"/>
                  </a:cubicBezTo>
                  <a:cubicBezTo>
                    <a:pt x="24445" y="36796"/>
                    <a:pt x="29864" y="41278"/>
                    <a:pt x="35751" y="44657"/>
                  </a:cubicBezTo>
                  <a:cubicBezTo>
                    <a:pt x="38695" y="37900"/>
                    <a:pt x="42709" y="31176"/>
                    <a:pt x="47258" y="24520"/>
                  </a:cubicBezTo>
                  <a:cubicBezTo>
                    <a:pt x="47258" y="24520"/>
                    <a:pt x="43746" y="35090"/>
                    <a:pt x="44013" y="48571"/>
                  </a:cubicBezTo>
                  <a:cubicBezTo>
                    <a:pt x="56290" y="53220"/>
                    <a:pt x="70439" y="53789"/>
                    <a:pt x="86329" y="50176"/>
                  </a:cubicBezTo>
                  <a:lnTo>
                    <a:pt x="86362" y="50176"/>
                  </a:lnTo>
                  <a:cubicBezTo>
                    <a:pt x="75624" y="58907"/>
                    <a:pt x="60705" y="64493"/>
                    <a:pt x="46188" y="64058"/>
                  </a:cubicBezTo>
                  <a:moveTo>
                    <a:pt x="63482" y="8697"/>
                  </a:moveTo>
                  <a:cubicBezTo>
                    <a:pt x="63482" y="13514"/>
                    <a:pt x="59568" y="17428"/>
                    <a:pt x="54785" y="17428"/>
                  </a:cubicBezTo>
                  <a:cubicBezTo>
                    <a:pt x="49968" y="17428"/>
                    <a:pt x="46054" y="13514"/>
                    <a:pt x="46054" y="8697"/>
                  </a:cubicBezTo>
                  <a:cubicBezTo>
                    <a:pt x="46054" y="3881"/>
                    <a:pt x="49968" y="0"/>
                    <a:pt x="54785" y="0"/>
                  </a:cubicBezTo>
                  <a:cubicBezTo>
                    <a:pt x="59568" y="-33"/>
                    <a:pt x="63482" y="3881"/>
                    <a:pt x="63482" y="8697"/>
                  </a:cubicBezTo>
                </a:path>
              </a:pathLst>
            </a:custGeom>
            <a:solidFill>
              <a:srgbClr val="FFFFFF"/>
            </a:solidFill>
            <a:ln w="33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263413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1" r:id="rId3"/>
    <p:sldLayoutId id="2147483662" r:id="rId4"/>
    <p:sldLayoutId id="2147483663" r:id="rId5"/>
    <p:sldLayoutId id="2147483664" r:id="rId6"/>
    <p:sldLayoutId id="2147483650" r:id="rId7"/>
    <p:sldLayoutId id="2147483660" r:id="rId8"/>
    <p:sldLayoutId id="2147483665" r:id="rId9"/>
  </p:sldLayoutIdLst>
  <p:hf hdr="0"/>
  <p:txStyles>
    <p:titleStyle>
      <a:lvl1pPr algn="l" defTabSz="685800" rtl="0" eaLnBrk="1" latinLnBrk="0" hangingPunct="1">
        <a:lnSpc>
          <a:spcPct val="80000"/>
        </a:lnSpc>
        <a:spcBef>
          <a:spcPts val="0"/>
        </a:spcBef>
        <a:buNone/>
        <a:defRPr sz="33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6858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5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9388" algn="l" defTabSz="6858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 b="1" kern="1200">
          <a:solidFill>
            <a:schemeClr val="accent1"/>
          </a:solidFill>
          <a:latin typeface="+mn-lt"/>
          <a:ea typeface="+mn-ea"/>
          <a:cs typeface="+mn-cs"/>
        </a:defRPr>
      </a:lvl2pPr>
      <a:lvl3pPr marL="179388" indent="-179388" algn="l" defTabSz="6858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358775" indent="-179388" algn="l" defTabSz="6858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536575" indent="-177800" algn="l" defTabSz="685800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C78E8B-1653-4976-B366-95F00775BF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Ressources </a:t>
            </a:r>
            <a:r>
              <a:rPr lang="fr-FR"/>
              <a:t>Handicap Formation</a:t>
            </a:r>
            <a:br>
              <a:rPr lang="fr-FR" dirty="0"/>
            </a:br>
            <a:r>
              <a:rPr lang="fr-FR" b="0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3949083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A6AE06-943D-4A91-B70F-9CC8E75EB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63388A-DF1F-4609-A3DB-A8524EC1B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94A618-6708-43AE-AE93-E15816BD5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DE8B68-7549-4155-A71E-8F244E5E2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10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A9B11B9-F60A-4C08-AB43-C1FD6B8ED6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64792C-B8B0-41A0-9A34-1AD845D0713B}"/>
              </a:ext>
            </a:extLst>
          </p:cNvPr>
          <p:cNvSpPr/>
          <p:nvPr/>
        </p:nvSpPr>
        <p:spPr>
          <a:xfrm>
            <a:off x="5316279" y="1318438"/>
            <a:ext cx="3370522" cy="4529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BC848240-4DA0-4165-807C-621613B8D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ve-nenatis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  <a:p>
            <a:pPr marL="0" lvl="1" indent="-1587">
              <a:buNone/>
            </a:pPr>
            <a:r>
              <a:rPr lang="fr-FR" dirty="0"/>
              <a:t>Surtitre</a:t>
            </a:r>
          </a:p>
          <a:p>
            <a:pPr marL="0" lvl="2" indent="-1587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ali-quet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</a:t>
            </a:r>
            <a:r>
              <a:rPr lang="fr-FR" dirty="0" err="1"/>
              <a:t>venenatis</a:t>
            </a:r>
            <a:r>
              <a:rPr lang="fr-FR" dirty="0"/>
              <a:t> vitae,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</a:t>
            </a:r>
            <a:r>
              <a:rPr lang="fr-FR" dirty="0" err="1"/>
              <a:t>pre-tium</a:t>
            </a:r>
            <a:r>
              <a:rPr lang="fr-FR" dirty="0"/>
              <a:t>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</a:t>
            </a:r>
            <a:r>
              <a:rPr lang="fr-FR" dirty="0"/>
              <a:t>-bus.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tel-lus.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</a:t>
            </a:r>
            <a:r>
              <a:rPr lang="fr-FR" dirty="0" err="1"/>
              <a:t>consequat</a:t>
            </a:r>
            <a:r>
              <a:rPr lang="fr-FR" dirty="0"/>
              <a:t> vitae.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3415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A6AE06-943D-4A91-B70F-9CC8E75EB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63388A-DF1F-4609-A3DB-A8524EC1B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94A618-6708-43AE-AE93-E15816BD5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DE8B68-7549-4155-A71E-8F244E5E2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11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A9B11B9-F60A-4C08-AB43-C1FD6B8ED6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8</a:t>
            </a:r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BC848240-4DA0-4165-807C-621613B8D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ve-nenatis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  <a:p>
            <a:pPr marL="0" lvl="1" indent="-1587">
              <a:buNone/>
            </a:pPr>
            <a:r>
              <a:rPr lang="fr-FR" dirty="0"/>
              <a:t>Surtitre</a:t>
            </a:r>
          </a:p>
          <a:p>
            <a:pPr marL="0" lvl="2" indent="-1587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ali-quet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</a:t>
            </a:r>
            <a:r>
              <a:rPr lang="fr-FR" dirty="0" err="1"/>
              <a:t>venenatis</a:t>
            </a:r>
            <a:r>
              <a:rPr lang="fr-FR" dirty="0"/>
              <a:t> vitae,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</a:t>
            </a:r>
            <a:r>
              <a:rPr lang="fr-FR" dirty="0" err="1"/>
              <a:t>pre-tium</a:t>
            </a:r>
            <a:r>
              <a:rPr lang="fr-FR" dirty="0"/>
              <a:t>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</a:t>
            </a:r>
            <a:r>
              <a:rPr lang="fr-FR" dirty="0"/>
              <a:t>-bus.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tel-lus.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</a:t>
            </a:r>
            <a:r>
              <a:rPr lang="fr-FR" dirty="0" err="1"/>
              <a:t>consequat</a:t>
            </a:r>
            <a:r>
              <a:rPr lang="fr-FR" dirty="0"/>
              <a:t> vitae.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974D6CE-BA56-4728-BC57-02776939E6C0}"/>
              </a:ext>
            </a:extLst>
          </p:cNvPr>
          <p:cNvSpPr/>
          <p:nvPr/>
        </p:nvSpPr>
        <p:spPr>
          <a:xfrm>
            <a:off x="5316279" y="1318438"/>
            <a:ext cx="3370522" cy="219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70C9718-C76C-499C-B03E-F70DA1C2A958}"/>
              </a:ext>
            </a:extLst>
          </p:cNvPr>
          <p:cNvSpPr/>
          <p:nvPr/>
        </p:nvSpPr>
        <p:spPr>
          <a:xfrm>
            <a:off x="5316279" y="3646967"/>
            <a:ext cx="3370522" cy="22009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5089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48DE44-1D11-4E2D-9886-98BBC99A3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9A44B59-DA32-46B0-9379-115ACAC0B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736136-7BE3-4B0D-9D7E-DDDE926A6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6B2A38-5C1A-4786-9F20-2CFB65A95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12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495745A-89CC-4D80-AB6A-5B50E2620A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9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066FC1BD-E9C8-467C-A730-BFF4F7234368}"/>
              </a:ext>
            </a:extLst>
          </p:cNvPr>
          <p:cNvCxnSpPr>
            <a:cxnSpLocks/>
          </p:cNvCxnSpPr>
          <p:nvPr/>
        </p:nvCxnSpPr>
        <p:spPr>
          <a:xfrm>
            <a:off x="1811838" y="1398800"/>
            <a:ext cx="3323688" cy="0"/>
          </a:xfrm>
          <a:prstGeom prst="line">
            <a:avLst/>
          </a:prstGeom>
          <a:ln w="2222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0CAD6119-961F-49CC-90A6-8EDE31DF4534}"/>
              </a:ext>
            </a:extLst>
          </p:cNvPr>
          <p:cNvGrpSpPr/>
          <p:nvPr/>
        </p:nvGrpSpPr>
        <p:grpSpPr>
          <a:xfrm>
            <a:off x="1676951" y="1479507"/>
            <a:ext cx="3384000" cy="1456662"/>
            <a:chOff x="1673406" y="2959395"/>
            <a:chExt cx="3384000" cy="1456662"/>
          </a:xfrm>
        </p:grpSpPr>
        <p:sp>
          <p:nvSpPr>
            <p:cNvPr id="16" name="Espace réservé du contenu 2">
              <a:extLst>
                <a:ext uri="{FF2B5EF4-FFF2-40B4-BE49-F238E27FC236}">
                  <a16:creationId xmlns:a16="http://schemas.microsoft.com/office/drawing/2014/main" id="{61283ABF-F322-46D2-96D4-6100EF2B151F}"/>
                </a:ext>
              </a:extLst>
            </p:cNvPr>
            <p:cNvSpPr txBox="1">
              <a:spLocks/>
            </p:cNvSpPr>
            <p:nvPr/>
          </p:nvSpPr>
          <p:spPr>
            <a:xfrm>
              <a:off x="1673406" y="2959395"/>
              <a:ext cx="3384000" cy="1456662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6000" dirty="0">
                  <a:solidFill>
                    <a:schemeClr val="tx2"/>
                  </a:solidFill>
                </a:rPr>
                <a:t>30000</a:t>
              </a:r>
            </a:p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  <a:p>
              <a:pPr marL="0" indent="0">
                <a:buFontTx/>
                <a:buNone/>
              </a:pPr>
              <a:endParaRPr lang="fr-FR" dirty="0"/>
            </a:p>
          </p:txBody>
        </p: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BC9065FF-C684-4C3F-9788-04AB8945F255}"/>
                </a:ext>
              </a:extLst>
            </p:cNvPr>
            <p:cNvCxnSpPr/>
            <p:nvPr/>
          </p:nvCxnSpPr>
          <p:spPr>
            <a:xfrm>
              <a:off x="1811079" y="4277835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8AC604B2-3F89-4043-B02C-69FEE317D372}"/>
              </a:ext>
            </a:extLst>
          </p:cNvPr>
          <p:cNvGrpSpPr/>
          <p:nvPr/>
        </p:nvGrpSpPr>
        <p:grpSpPr>
          <a:xfrm>
            <a:off x="1676951" y="2902422"/>
            <a:ext cx="3384000" cy="1456662"/>
            <a:chOff x="1673406" y="2959395"/>
            <a:chExt cx="3384000" cy="1456662"/>
          </a:xfrm>
        </p:grpSpPr>
        <p:sp>
          <p:nvSpPr>
            <p:cNvPr id="22" name="Espace réservé du contenu 2">
              <a:extLst>
                <a:ext uri="{FF2B5EF4-FFF2-40B4-BE49-F238E27FC236}">
                  <a16:creationId xmlns:a16="http://schemas.microsoft.com/office/drawing/2014/main" id="{C997BB19-2716-4502-A50C-DC5D0602FD83}"/>
                </a:ext>
              </a:extLst>
            </p:cNvPr>
            <p:cNvSpPr txBox="1">
              <a:spLocks/>
            </p:cNvSpPr>
            <p:nvPr/>
          </p:nvSpPr>
          <p:spPr>
            <a:xfrm>
              <a:off x="1673406" y="2959395"/>
              <a:ext cx="3384000" cy="1456662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6000" dirty="0">
                  <a:solidFill>
                    <a:schemeClr val="tx2"/>
                  </a:solidFill>
                </a:rPr>
                <a:t>12580</a:t>
              </a:r>
            </a:p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  <a:p>
              <a:pPr marL="0" indent="0">
                <a:buFontTx/>
                <a:buNone/>
              </a:pPr>
              <a:endParaRPr lang="fr-FR" dirty="0"/>
            </a:p>
          </p:txBody>
        </p: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D33524B5-71D0-4594-A252-608D53D16FD8}"/>
                </a:ext>
              </a:extLst>
            </p:cNvPr>
            <p:cNvCxnSpPr/>
            <p:nvPr/>
          </p:nvCxnSpPr>
          <p:spPr>
            <a:xfrm>
              <a:off x="1811079" y="4277835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Espace réservé du contenu 2">
            <a:extLst>
              <a:ext uri="{FF2B5EF4-FFF2-40B4-BE49-F238E27FC236}">
                <a16:creationId xmlns:a16="http://schemas.microsoft.com/office/drawing/2014/main" id="{431D20E5-803F-489F-8C90-7F0CF43F49C3}"/>
              </a:ext>
            </a:extLst>
          </p:cNvPr>
          <p:cNvSpPr txBox="1">
            <a:spLocks/>
          </p:cNvSpPr>
          <p:nvPr/>
        </p:nvSpPr>
        <p:spPr>
          <a:xfrm>
            <a:off x="1676951" y="4314703"/>
            <a:ext cx="3384000" cy="1456662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65113" indent="-26511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26828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1688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FontTx/>
              <a:buNone/>
            </a:pPr>
            <a:r>
              <a:rPr lang="fr-FR" sz="6000" dirty="0">
                <a:solidFill>
                  <a:schemeClr val="tx2"/>
                </a:solidFill>
              </a:rPr>
              <a:t>72 M</a:t>
            </a:r>
          </a:p>
          <a:p>
            <a:pPr marL="0" indent="0">
              <a:spcAft>
                <a:spcPts val="0"/>
              </a:spcAft>
              <a:buFontTx/>
              <a:buNone/>
            </a:pPr>
            <a:r>
              <a:rPr lang="fr-FR" sz="1600" b="0" dirty="0"/>
              <a:t>Texte</a:t>
            </a:r>
          </a:p>
          <a:p>
            <a:pPr marL="0" indent="0">
              <a:buFontTx/>
              <a:buNone/>
            </a:pPr>
            <a:endParaRPr lang="fr-FR" dirty="0"/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154C1652-DE35-43BC-87EE-14191929D6C5}"/>
              </a:ext>
            </a:extLst>
          </p:cNvPr>
          <p:cNvGrpSpPr/>
          <p:nvPr/>
        </p:nvGrpSpPr>
        <p:grpSpPr>
          <a:xfrm>
            <a:off x="5945445" y="1594607"/>
            <a:ext cx="1372406" cy="757653"/>
            <a:chOff x="5983976" y="3777202"/>
            <a:chExt cx="1483624" cy="768071"/>
          </a:xfrm>
        </p:grpSpPr>
        <p:sp>
          <p:nvSpPr>
            <p:cNvPr id="28" name="Espace réservé du contenu 7">
              <a:extLst>
                <a:ext uri="{FF2B5EF4-FFF2-40B4-BE49-F238E27FC236}">
                  <a16:creationId xmlns:a16="http://schemas.microsoft.com/office/drawing/2014/main" id="{2EF1A95C-6C84-4A75-A724-3D7AAE5A49A8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tx2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2F4CF4F0-9C9C-44BB-9E3E-420869A2201D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05F52978-82F6-4174-945E-3B4234C200FA}"/>
              </a:ext>
            </a:extLst>
          </p:cNvPr>
          <p:cNvCxnSpPr>
            <a:cxnSpLocks/>
          </p:cNvCxnSpPr>
          <p:nvPr/>
        </p:nvCxnSpPr>
        <p:spPr>
          <a:xfrm>
            <a:off x="5945445" y="1398800"/>
            <a:ext cx="1224000" cy="0"/>
          </a:xfrm>
          <a:prstGeom prst="line">
            <a:avLst/>
          </a:prstGeom>
          <a:ln w="2222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1FFBA86E-5E10-45EF-8AC5-709A1C01078E}"/>
              </a:ext>
            </a:extLst>
          </p:cNvPr>
          <p:cNvCxnSpPr>
            <a:cxnSpLocks/>
          </p:cNvCxnSpPr>
          <p:nvPr/>
        </p:nvCxnSpPr>
        <p:spPr>
          <a:xfrm>
            <a:off x="7485434" y="1398800"/>
            <a:ext cx="1224000" cy="0"/>
          </a:xfrm>
          <a:prstGeom prst="line">
            <a:avLst/>
          </a:prstGeom>
          <a:ln w="2222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6A0D94FD-74A4-4D67-B697-CCB061DDA43C}"/>
              </a:ext>
            </a:extLst>
          </p:cNvPr>
          <p:cNvGrpSpPr/>
          <p:nvPr/>
        </p:nvGrpSpPr>
        <p:grpSpPr>
          <a:xfrm>
            <a:off x="5945445" y="2350644"/>
            <a:ext cx="1372406" cy="757653"/>
            <a:chOff x="5983976" y="3777202"/>
            <a:chExt cx="1483624" cy="768071"/>
          </a:xfrm>
        </p:grpSpPr>
        <p:sp>
          <p:nvSpPr>
            <p:cNvPr id="36" name="Espace réservé du contenu 7">
              <a:extLst>
                <a:ext uri="{FF2B5EF4-FFF2-40B4-BE49-F238E27FC236}">
                  <a16:creationId xmlns:a16="http://schemas.microsoft.com/office/drawing/2014/main" id="{C567D2A0-7AEC-4644-8550-49C4B752C8F0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tx2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41305BF9-3D4A-4FAB-854B-D80D71E0F96F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F1BFB9ED-2924-48D4-B367-931760E66E35}"/>
              </a:ext>
            </a:extLst>
          </p:cNvPr>
          <p:cNvGrpSpPr/>
          <p:nvPr/>
        </p:nvGrpSpPr>
        <p:grpSpPr>
          <a:xfrm>
            <a:off x="5945445" y="3105355"/>
            <a:ext cx="1372406" cy="757653"/>
            <a:chOff x="5983976" y="3777202"/>
            <a:chExt cx="1483624" cy="768071"/>
          </a:xfrm>
        </p:grpSpPr>
        <p:sp>
          <p:nvSpPr>
            <p:cNvPr id="39" name="Espace réservé du contenu 7">
              <a:extLst>
                <a:ext uri="{FF2B5EF4-FFF2-40B4-BE49-F238E27FC236}">
                  <a16:creationId xmlns:a16="http://schemas.microsoft.com/office/drawing/2014/main" id="{CBF7BFDA-EFD6-4EA7-946A-D4B452446170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tx2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BEA35F20-3E2E-47D6-86C2-D63CD88BC190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CD886774-9463-46C3-8DED-0DD263B5FACA}"/>
              </a:ext>
            </a:extLst>
          </p:cNvPr>
          <p:cNvGrpSpPr/>
          <p:nvPr/>
        </p:nvGrpSpPr>
        <p:grpSpPr>
          <a:xfrm>
            <a:off x="5945445" y="3860066"/>
            <a:ext cx="1372406" cy="757653"/>
            <a:chOff x="5983976" y="3777202"/>
            <a:chExt cx="1483624" cy="768071"/>
          </a:xfrm>
        </p:grpSpPr>
        <p:sp>
          <p:nvSpPr>
            <p:cNvPr id="42" name="Espace réservé du contenu 7">
              <a:extLst>
                <a:ext uri="{FF2B5EF4-FFF2-40B4-BE49-F238E27FC236}">
                  <a16:creationId xmlns:a16="http://schemas.microsoft.com/office/drawing/2014/main" id="{553EDA18-3C49-4D8A-B3B7-C02D36FAEAF1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tx2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324A9985-5027-4797-B6E2-F52C74E3CF23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4961832B-1F6C-410B-856B-22BBA1F4BF8B}"/>
              </a:ext>
            </a:extLst>
          </p:cNvPr>
          <p:cNvGrpSpPr/>
          <p:nvPr/>
        </p:nvGrpSpPr>
        <p:grpSpPr>
          <a:xfrm>
            <a:off x="5945445" y="4614778"/>
            <a:ext cx="1372406" cy="757653"/>
            <a:chOff x="5983976" y="3777202"/>
            <a:chExt cx="1483624" cy="768071"/>
          </a:xfrm>
        </p:grpSpPr>
        <p:sp>
          <p:nvSpPr>
            <p:cNvPr id="45" name="Espace réservé du contenu 7">
              <a:extLst>
                <a:ext uri="{FF2B5EF4-FFF2-40B4-BE49-F238E27FC236}">
                  <a16:creationId xmlns:a16="http://schemas.microsoft.com/office/drawing/2014/main" id="{7DCEA750-D772-46A1-9738-BA463E184695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tx2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4A86DBEA-91FF-4FD1-94D2-DE5C3FED3016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B71E7EE5-E224-42F0-9271-4F3AEDEAAFD6}"/>
              </a:ext>
            </a:extLst>
          </p:cNvPr>
          <p:cNvGrpSpPr/>
          <p:nvPr/>
        </p:nvGrpSpPr>
        <p:grpSpPr>
          <a:xfrm>
            <a:off x="7383306" y="1594607"/>
            <a:ext cx="1372406" cy="757653"/>
            <a:chOff x="5983976" y="3777202"/>
            <a:chExt cx="1483624" cy="768071"/>
          </a:xfrm>
        </p:grpSpPr>
        <p:sp>
          <p:nvSpPr>
            <p:cNvPr id="48" name="Espace réservé du contenu 7">
              <a:extLst>
                <a:ext uri="{FF2B5EF4-FFF2-40B4-BE49-F238E27FC236}">
                  <a16:creationId xmlns:a16="http://schemas.microsoft.com/office/drawing/2014/main" id="{5DD8C83D-3EAF-4074-AC40-79ADF3BC9690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tx2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FCAC7FE6-70BA-4942-838A-BB527BF3C6CB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58C1BFAF-8F5E-42DF-A1C6-9941AF4597C6}"/>
              </a:ext>
            </a:extLst>
          </p:cNvPr>
          <p:cNvGrpSpPr/>
          <p:nvPr/>
        </p:nvGrpSpPr>
        <p:grpSpPr>
          <a:xfrm>
            <a:off x="7383306" y="2350644"/>
            <a:ext cx="1372406" cy="757653"/>
            <a:chOff x="5983976" y="3777202"/>
            <a:chExt cx="1483624" cy="768071"/>
          </a:xfrm>
        </p:grpSpPr>
        <p:sp>
          <p:nvSpPr>
            <p:cNvPr id="51" name="Espace réservé du contenu 7">
              <a:extLst>
                <a:ext uri="{FF2B5EF4-FFF2-40B4-BE49-F238E27FC236}">
                  <a16:creationId xmlns:a16="http://schemas.microsoft.com/office/drawing/2014/main" id="{A60EB7D3-DCB5-4076-9A69-6D1F626A5605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tx2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6DA4E9D4-8713-4892-9185-4412FEF1AC35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61AA1FF8-5FCF-484A-91F6-09F2C37CD2A9}"/>
              </a:ext>
            </a:extLst>
          </p:cNvPr>
          <p:cNvGrpSpPr/>
          <p:nvPr/>
        </p:nvGrpSpPr>
        <p:grpSpPr>
          <a:xfrm>
            <a:off x="7383306" y="3105355"/>
            <a:ext cx="1372406" cy="757653"/>
            <a:chOff x="5983976" y="3777202"/>
            <a:chExt cx="1483624" cy="768071"/>
          </a:xfrm>
        </p:grpSpPr>
        <p:sp>
          <p:nvSpPr>
            <p:cNvPr id="54" name="Espace réservé du contenu 7">
              <a:extLst>
                <a:ext uri="{FF2B5EF4-FFF2-40B4-BE49-F238E27FC236}">
                  <a16:creationId xmlns:a16="http://schemas.microsoft.com/office/drawing/2014/main" id="{6DA4E698-3D2C-4ADF-8FEF-429707226BBB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tx2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28786412-1038-4D8A-A178-64EB9F2BF648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08735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C62515-8ADB-4A1F-9F19-E9ABD5026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8695EFA-D4DE-4AA3-A842-7AE1FE251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3F8DCA3-3B17-49AE-9903-A670E00A1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75DE7C-759F-423C-BE30-7E420184C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13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7630000-17EE-4B09-8B75-826D9CC4A19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3730" y="265524"/>
            <a:ext cx="1260000" cy="954768"/>
          </a:xfrm>
        </p:spPr>
        <p:txBody>
          <a:bodyPr/>
          <a:lstStyle/>
          <a:p>
            <a:r>
              <a:rPr lang="fr-FR" dirty="0"/>
              <a:t>10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FB36FEEC-13B3-4596-8F01-FB02B16E286A}"/>
              </a:ext>
            </a:extLst>
          </p:cNvPr>
          <p:cNvCxnSpPr>
            <a:cxnSpLocks/>
          </p:cNvCxnSpPr>
          <p:nvPr/>
        </p:nvCxnSpPr>
        <p:spPr>
          <a:xfrm>
            <a:off x="5945445" y="1398800"/>
            <a:ext cx="2772000" cy="0"/>
          </a:xfrm>
          <a:prstGeom prst="line">
            <a:avLst/>
          </a:prstGeom>
          <a:ln w="2222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1F5D2A6C-FCF7-46CC-A8BA-D118403EF09E}"/>
              </a:ext>
            </a:extLst>
          </p:cNvPr>
          <p:cNvCxnSpPr>
            <a:cxnSpLocks/>
          </p:cNvCxnSpPr>
          <p:nvPr/>
        </p:nvCxnSpPr>
        <p:spPr>
          <a:xfrm>
            <a:off x="1811838" y="1398800"/>
            <a:ext cx="3323688" cy="0"/>
          </a:xfrm>
          <a:prstGeom prst="line">
            <a:avLst/>
          </a:prstGeom>
          <a:ln w="2222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C0E313B6-2CDE-40C3-A769-D96B5ED88645}"/>
              </a:ext>
            </a:extLst>
          </p:cNvPr>
          <p:cNvCxnSpPr>
            <a:cxnSpLocks/>
          </p:cNvCxnSpPr>
          <p:nvPr/>
        </p:nvCxnSpPr>
        <p:spPr>
          <a:xfrm>
            <a:off x="1811838" y="4287962"/>
            <a:ext cx="3323688" cy="0"/>
          </a:xfrm>
          <a:prstGeom prst="line">
            <a:avLst/>
          </a:prstGeom>
          <a:ln w="22225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BFCF51D3-C64C-4B36-9CDB-34018768B783}"/>
              </a:ext>
            </a:extLst>
          </p:cNvPr>
          <p:cNvGrpSpPr/>
          <p:nvPr/>
        </p:nvGrpSpPr>
        <p:grpSpPr>
          <a:xfrm>
            <a:off x="1674235" y="4478494"/>
            <a:ext cx="1372406" cy="757653"/>
            <a:chOff x="5983976" y="3777202"/>
            <a:chExt cx="1483624" cy="768071"/>
          </a:xfrm>
        </p:grpSpPr>
        <p:sp>
          <p:nvSpPr>
            <p:cNvPr id="36" name="Espace réservé du contenu 7">
              <a:extLst>
                <a:ext uri="{FF2B5EF4-FFF2-40B4-BE49-F238E27FC236}">
                  <a16:creationId xmlns:a16="http://schemas.microsoft.com/office/drawing/2014/main" id="{A25E6027-E868-4CA9-B697-3DAEBF7F0ED3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accent1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A7866BB6-2699-4CAC-A4EB-8F6B443F6B77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Espace réservé du contenu 7">
            <a:extLst>
              <a:ext uri="{FF2B5EF4-FFF2-40B4-BE49-F238E27FC236}">
                <a16:creationId xmlns:a16="http://schemas.microsoft.com/office/drawing/2014/main" id="{393DFF06-8092-46AE-9020-B23F50A8BD9B}"/>
              </a:ext>
            </a:extLst>
          </p:cNvPr>
          <p:cNvSpPr txBox="1">
            <a:spLocks/>
          </p:cNvSpPr>
          <p:nvPr/>
        </p:nvSpPr>
        <p:spPr>
          <a:xfrm>
            <a:off x="1674235" y="5234531"/>
            <a:ext cx="1372406" cy="757653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65113" indent="-26511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26828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1688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300"/>
              </a:spcAft>
              <a:buFontTx/>
              <a:buNone/>
            </a:pPr>
            <a:r>
              <a:rPr lang="fr-FR" sz="1600" dirty="0">
                <a:solidFill>
                  <a:schemeClr val="accent1"/>
                </a:solidFill>
              </a:rPr>
              <a:t>Chiffre 1</a:t>
            </a:r>
          </a:p>
          <a:p>
            <a:pPr marL="0" indent="0">
              <a:spcAft>
                <a:spcPts val="300"/>
              </a:spcAft>
              <a:buFontTx/>
              <a:buNone/>
            </a:pPr>
            <a:r>
              <a:rPr lang="fr-FR" sz="1600" b="0" dirty="0"/>
              <a:t>Texte</a:t>
            </a:r>
          </a:p>
        </p:txBody>
      </p: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5CD7FA2C-43AD-486D-9057-9538E2602B46}"/>
              </a:ext>
            </a:extLst>
          </p:cNvPr>
          <p:cNvGrpSpPr/>
          <p:nvPr/>
        </p:nvGrpSpPr>
        <p:grpSpPr>
          <a:xfrm>
            <a:off x="3112096" y="4478494"/>
            <a:ext cx="1372406" cy="757653"/>
            <a:chOff x="5983976" y="3777202"/>
            <a:chExt cx="1483624" cy="768071"/>
          </a:xfrm>
        </p:grpSpPr>
        <p:sp>
          <p:nvSpPr>
            <p:cNvPr id="42" name="Espace réservé du contenu 7">
              <a:extLst>
                <a:ext uri="{FF2B5EF4-FFF2-40B4-BE49-F238E27FC236}">
                  <a16:creationId xmlns:a16="http://schemas.microsoft.com/office/drawing/2014/main" id="{538CE9F2-EEB7-4A85-81D5-932F1DB0EE2B}"/>
                </a:ext>
              </a:extLst>
            </p:cNvPr>
            <p:cNvSpPr txBox="1">
              <a:spLocks/>
            </p:cNvSpPr>
            <p:nvPr/>
          </p:nvSpPr>
          <p:spPr>
            <a:xfrm>
              <a:off x="5983976" y="3777202"/>
              <a:ext cx="1483624" cy="768071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dirty="0">
                  <a:solidFill>
                    <a:schemeClr val="accent1"/>
                  </a:solidFill>
                </a:rPr>
                <a:t>Chiffre 1</a:t>
              </a:r>
            </a:p>
            <a:p>
              <a:pPr marL="0" indent="0">
                <a:spcAft>
                  <a:spcPts val="30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</p:txBody>
        </p: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8F0E8D86-86DF-4F5B-B161-2AA4D0F6557A}"/>
                </a:ext>
              </a:extLst>
            </p:cNvPr>
            <p:cNvCxnSpPr/>
            <p:nvPr/>
          </p:nvCxnSpPr>
          <p:spPr>
            <a:xfrm>
              <a:off x="6105056" y="4441812"/>
              <a:ext cx="180000" cy="0"/>
            </a:xfrm>
            <a:prstGeom prst="line">
              <a:avLst/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Espace réservé du contenu 7">
            <a:extLst>
              <a:ext uri="{FF2B5EF4-FFF2-40B4-BE49-F238E27FC236}">
                <a16:creationId xmlns:a16="http://schemas.microsoft.com/office/drawing/2014/main" id="{11CF33D5-E0CF-4E4A-B69C-FF5B672004CB}"/>
              </a:ext>
            </a:extLst>
          </p:cNvPr>
          <p:cNvSpPr txBox="1">
            <a:spLocks/>
          </p:cNvSpPr>
          <p:nvPr/>
        </p:nvSpPr>
        <p:spPr>
          <a:xfrm>
            <a:off x="3112096" y="5234531"/>
            <a:ext cx="1372406" cy="757653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65113" indent="-26511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26828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1688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300"/>
              </a:spcAft>
              <a:buFontTx/>
              <a:buNone/>
            </a:pPr>
            <a:r>
              <a:rPr lang="fr-FR" sz="1600" dirty="0">
                <a:solidFill>
                  <a:schemeClr val="accent1"/>
                </a:solidFill>
              </a:rPr>
              <a:t>Chiffre 1</a:t>
            </a:r>
          </a:p>
          <a:p>
            <a:pPr marL="0" indent="0">
              <a:spcAft>
                <a:spcPts val="300"/>
              </a:spcAft>
              <a:buFontTx/>
              <a:buNone/>
            </a:pPr>
            <a:r>
              <a:rPr lang="fr-FR" sz="1600" b="0" dirty="0"/>
              <a:t>Texte</a:t>
            </a:r>
          </a:p>
        </p:txBody>
      </p: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F54A83B1-1727-40B3-BFAC-3F12F26F05C3}"/>
              </a:ext>
            </a:extLst>
          </p:cNvPr>
          <p:cNvGrpSpPr/>
          <p:nvPr/>
        </p:nvGrpSpPr>
        <p:grpSpPr>
          <a:xfrm>
            <a:off x="1676951" y="1479507"/>
            <a:ext cx="3384000" cy="1456662"/>
            <a:chOff x="1673406" y="2959395"/>
            <a:chExt cx="3384000" cy="1456662"/>
          </a:xfrm>
        </p:grpSpPr>
        <p:sp>
          <p:nvSpPr>
            <p:cNvPr id="48" name="Espace réservé du contenu 2">
              <a:extLst>
                <a:ext uri="{FF2B5EF4-FFF2-40B4-BE49-F238E27FC236}">
                  <a16:creationId xmlns:a16="http://schemas.microsoft.com/office/drawing/2014/main" id="{1438C48D-D964-4C3D-8368-4E1D2F4A415F}"/>
                </a:ext>
              </a:extLst>
            </p:cNvPr>
            <p:cNvSpPr txBox="1">
              <a:spLocks/>
            </p:cNvSpPr>
            <p:nvPr/>
          </p:nvSpPr>
          <p:spPr>
            <a:xfrm>
              <a:off x="1673406" y="2959395"/>
              <a:ext cx="3384000" cy="1456662"/>
            </a:xfrm>
            <a:prstGeom prst="rect">
              <a:avLst/>
            </a:prstGeom>
          </p:spPr>
          <p:txBody>
            <a:bodyPr vert="horz" lIns="91440" tIns="45720" rIns="91440" bIns="45720" numCol="1" spcCol="180000" rtlCol="0">
              <a:noAutofit/>
            </a:bodyPr>
            <a:lstStyle>
              <a:lvl1pPr marL="265113" indent="-265113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9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66700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34988" indent="-268288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801688" indent="-266700" algn="l" defTabSz="685800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FontTx/>
                <a:buBlip>
                  <a:blip r:embed="rId2"/>
                </a:buBlip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6000" dirty="0">
                  <a:solidFill>
                    <a:schemeClr val="tx2"/>
                  </a:solidFill>
                </a:rPr>
                <a:t>30000</a:t>
              </a:r>
            </a:p>
            <a:p>
              <a:pPr marL="0" indent="0">
                <a:spcAft>
                  <a:spcPts val="0"/>
                </a:spcAft>
                <a:buFontTx/>
                <a:buNone/>
              </a:pPr>
              <a:r>
                <a:rPr lang="fr-FR" sz="1600" b="0" dirty="0"/>
                <a:t>Texte</a:t>
              </a:r>
            </a:p>
            <a:p>
              <a:pPr marL="0" indent="0">
                <a:buFontTx/>
                <a:buNone/>
              </a:pPr>
              <a:endParaRPr lang="fr-FR" dirty="0"/>
            </a:p>
          </p:txBody>
        </p: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C9272EF1-0949-45CD-A383-B1DD1B0BF797}"/>
                </a:ext>
              </a:extLst>
            </p:cNvPr>
            <p:cNvCxnSpPr/>
            <p:nvPr/>
          </p:nvCxnSpPr>
          <p:spPr>
            <a:xfrm>
              <a:off x="1811079" y="4277835"/>
              <a:ext cx="180000" cy="0"/>
            </a:xfrm>
            <a:prstGeom prst="line">
              <a:avLst/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Espace réservé du contenu 2">
            <a:extLst>
              <a:ext uri="{FF2B5EF4-FFF2-40B4-BE49-F238E27FC236}">
                <a16:creationId xmlns:a16="http://schemas.microsoft.com/office/drawing/2014/main" id="{24CADC85-7BE8-4033-99CC-BFE4527EF03D}"/>
              </a:ext>
            </a:extLst>
          </p:cNvPr>
          <p:cNvSpPr txBox="1">
            <a:spLocks/>
          </p:cNvSpPr>
          <p:nvPr/>
        </p:nvSpPr>
        <p:spPr>
          <a:xfrm>
            <a:off x="1676951" y="2902422"/>
            <a:ext cx="3384000" cy="1456662"/>
          </a:xfrm>
          <a:prstGeom prst="rect">
            <a:avLst/>
          </a:prstGeom>
        </p:spPr>
        <p:txBody>
          <a:bodyPr vert="horz" lIns="91440" tIns="45720" rIns="91440" bIns="45720" numCol="1" spcCol="180000" rtlCol="0">
            <a:noAutofit/>
          </a:bodyPr>
          <a:lstStyle>
            <a:lvl1pPr marL="265113" indent="-265113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34988" indent="-268288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01688" indent="-266700" algn="l" defTabSz="6858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Tx/>
              <a:buBlip>
                <a:blip r:embed="rId2"/>
              </a:buBlip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FontTx/>
              <a:buNone/>
            </a:pPr>
            <a:r>
              <a:rPr lang="fr-FR" sz="6000" dirty="0">
                <a:solidFill>
                  <a:schemeClr val="tx2"/>
                </a:solidFill>
              </a:rPr>
              <a:t>12580</a:t>
            </a:r>
          </a:p>
          <a:p>
            <a:pPr marL="0" indent="0">
              <a:spcAft>
                <a:spcPts val="0"/>
              </a:spcAft>
              <a:buFontTx/>
              <a:buNone/>
            </a:pPr>
            <a:r>
              <a:rPr lang="fr-FR" sz="1600" b="0" dirty="0"/>
              <a:t>Texte</a:t>
            </a:r>
          </a:p>
          <a:p>
            <a:pPr marL="0" indent="0">
              <a:buFontTx/>
              <a:buNone/>
            </a:pPr>
            <a:endParaRPr lang="fr-FR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DDDE71C6-2895-4ABA-94E5-84C6CFD209C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890436" y="1669311"/>
            <a:ext cx="2805955" cy="4507651"/>
          </a:xfrm>
        </p:spPr>
        <p:txBody>
          <a:bodyPr/>
          <a:lstStyle/>
          <a:p>
            <a:pPr marL="0" lvl="2" indent="-1587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ve-nenatis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ele-mentum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Ae-nean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</a:t>
            </a:r>
            <a:r>
              <a:rPr lang="fr-FR" dirty="0" err="1"/>
              <a:t>consequat</a:t>
            </a:r>
            <a:r>
              <a:rPr lang="fr-FR" dirty="0"/>
              <a:t> </a:t>
            </a:r>
            <a:r>
              <a:rPr lang="fr-FR" dirty="0" err="1"/>
              <a:t>vi-tae</a:t>
            </a:r>
            <a:r>
              <a:rPr lang="fr-FR" dirty="0"/>
              <a:t>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016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EC501D-ECBC-4834-B537-195A398FE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09F821C-2396-4903-8F9B-BBC599D6F7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  <a:p>
            <a:r>
              <a:rPr lang="fr-FR" dirty="0"/>
              <a:t>Titre de partie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446125-A811-4400-BAC7-66ABA639A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FA03F2-B1BC-423D-9D70-0DD5AF028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B7F22A-BF9B-4535-B8D6-60C1B3BFB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2</a:t>
            </a:fld>
            <a:endParaRPr lang="fr-FR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055C5FE0-829E-493E-9D5B-95D9F5F03903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5224681" y="1335366"/>
            <a:ext cx="3050994" cy="4830484"/>
          </a:xfrm>
        </p:spPr>
        <p:txBody>
          <a:bodyPr/>
          <a:lstStyle/>
          <a:p>
            <a:pPr>
              <a:buFont typeface="+mj-lt"/>
              <a:buAutoNum type="arabicPeriod" startAt="11"/>
            </a:pPr>
            <a:r>
              <a:rPr lang="fr-FR" dirty="0"/>
              <a:t>Titre de partie</a:t>
            </a:r>
          </a:p>
          <a:p>
            <a:pPr>
              <a:buFont typeface="+mj-lt"/>
              <a:buAutoNum type="arabicPeriod" startAt="11"/>
            </a:pPr>
            <a:r>
              <a:rPr lang="fr-FR" dirty="0"/>
              <a:t>Titre de partie</a:t>
            </a:r>
          </a:p>
          <a:p>
            <a:pPr>
              <a:buFont typeface="+mj-lt"/>
              <a:buAutoNum type="arabicPeriod" startAt="11"/>
            </a:pPr>
            <a:r>
              <a:rPr lang="fr-FR" dirty="0"/>
              <a:t>Titre de partie</a:t>
            </a:r>
          </a:p>
          <a:p>
            <a:pPr>
              <a:buFont typeface="+mj-lt"/>
              <a:buAutoNum type="arabicPeriod" startAt="11"/>
            </a:pPr>
            <a:r>
              <a:rPr lang="fr-FR" dirty="0"/>
              <a:t>Titre de partie</a:t>
            </a:r>
          </a:p>
        </p:txBody>
      </p:sp>
    </p:spTree>
    <p:extLst>
      <p:ext uri="{BB962C8B-B14F-4D97-AF65-F5344CB8AC3E}">
        <p14:creationId xmlns:p14="http://schemas.microsoft.com/office/powerpoint/2010/main" val="1698457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F0441A-C098-440B-8D05-7215D1B4E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12950450-8BE4-4A88-9135-D46573704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6230129" cy="4830484"/>
          </a:xfrm>
        </p:spPr>
        <p:txBody>
          <a:bodyPr/>
          <a:lstStyle/>
          <a:p>
            <a:r>
              <a:rPr lang="fr-FR" dirty="0"/>
              <a:t>Niveau 1 : </a:t>
            </a: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</a:p>
          <a:p>
            <a:pPr lvl="1"/>
            <a:r>
              <a:rPr lang="fr-FR" dirty="0"/>
              <a:t>Niveau 2 :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</a:p>
          <a:p>
            <a:pPr lvl="2"/>
            <a:r>
              <a:rPr lang="fr-FR" dirty="0"/>
              <a:t>Niveau 3 :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  <a:p>
            <a:pPr lvl="3"/>
            <a:r>
              <a:rPr lang="fr-FR" dirty="0"/>
              <a:t>Niveau 4 :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  <a:p>
            <a:pPr lvl="4"/>
            <a:r>
              <a:rPr lang="fr-FR" dirty="0"/>
              <a:t>Niveau 5 :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</p:txBody>
      </p:sp>
      <p:sp>
        <p:nvSpPr>
          <p:cNvPr id="18" name="Espace réservé de la date 17">
            <a:extLst>
              <a:ext uri="{FF2B5EF4-FFF2-40B4-BE49-F238E27FC236}">
                <a16:creationId xmlns:a16="http://schemas.microsoft.com/office/drawing/2014/main" id="{97742759-B7DC-47E1-864D-EA8B3D4B5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1CF5-6CAC-4FC5-860B-5E29A509E476}" type="datetime1">
              <a:rPr lang="fr-FR" smtClean="0"/>
              <a:t>18/07/2019</a:t>
            </a:fld>
            <a:endParaRPr lang="fr-FR"/>
          </a:p>
        </p:txBody>
      </p:sp>
      <p:sp>
        <p:nvSpPr>
          <p:cNvPr id="19" name="Espace réservé du pied de page 18">
            <a:extLst>
              <a:ext uri="{FF2B5EF4-FFF2-40B4-BE49-F238E27FC236}">
                <a16:creationId xmlns:a16="http://schemas.microsoft.com/office/drawing/2014/main" id="{50E79B56-328A-4C5E-B1EE-D272C3AF4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:a16="http://schemas.microsoft.com/office/drawing/2014/main" id="{F4A3A917-1963-433F-B7B6-918BEF2CD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3</a:t>
            </a:fld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156E2F5-599E-4D62-9A83-733D1FAB85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385821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F0441A-C098-440B-8D05-7215D1B4EB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18" name="Espace réservé de la date 17">
            <a:extLst>
              <a:ext uri="{FF2B5EF4-FFF2-40B4-BE49-F238E27FC236}">
                <a16:creationId xmlns:a16="http://schemas.microsoft.com/office/drawing/2014/main" id="{97742759-B7DC-47E1-864D-EA8B3D4B5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11CF5-6CAC-4FC5-860B-5E29A509E476}" type="datetime1">
              <a:rPr lang="fr-FR" smtClean="0"/>
              <a:t>18/07/2019</a:t>
            </a:fld>
            <a:endParaRPr lang="fr-FR" dirty="0"/>
          </a:p>
        </p:txBody>
      </p:sp>
      <p:sp>
        <p:nvSpPr>
          <p:cNvPr id="19" name="Espace réservé du pied de page 18">
            <a:extLst>
              <a:ext uri="{FF2B5EF4-FFF2-40B4-BE49-F238E27FC236}">
                <a16:creationId xmlns:a16="http://schemas.microsoft.com/office/drawing/2014/main" id="{50E79B56-328A-4C5E-B1EE-D272C3AF4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Titre du document à modifier dans le menu Insertion &gt; En-Tête</a:t>
            </a:r>
          </a:p>
        </p:txBody>
      </p:sp>
      <p:sp>
        <p:nvSpPr>
          <p:cNvPr id="20" name="Espace réservé du numéro de diapositive 19">
            <a:extLst>
              <a:ext uri="{FF2B5EF4-FFF2-40B4-BE49-F238E27FC236}">
                <a16:creationId xmlns:a16="http://schemas.microsoft.com/office/drawing/2014/main" id="{F4A3A917-1963-433F-B7B6-918BEF2CD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4</a:t>
            </a:fld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495F20-546A-4524-8A09-CDC2FA338D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1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ED010C2-3DA8-41B6-97E9-AB113805EB7F}"/>
              </a:ext>
            </a:extLst>
          </p:cNvPr>
          <p:cNvSpPr txBox="1"/>
          <p:nvPr/>
        </p:nvSpPr>
        <p:spPr>
          <a:xfrm>
            <a:off x="244547" y="3045091"/>
            <a:ext cx="11802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b="1" dirty="0">
                <a:solidFill>
                  <a:schemeClr val="accent1"/>
                </a:solidFill>
              </a:rPr>
              <a:t>1. </a:t>
            </a:r>
            <a:r>
              <a:rPr lang="fr-FR" sz="800" b="1" dirty="0" err="1"/>
              <a:t>Vulputate</a:t>
            </a:r>
            <a:r>
              <a:rPr lang="fr-FR" sz="800" b="1" dirty="0"/>
              <a:t> </a:t>
            </a:r>
            <a:r>
              <a:rPr lang="fr-FR" sz="800" b="1" dirty="0" err="1"/>
              <a:t>eget</a:t>
            </a:r>
            <a:r>
              <a:rPr lang="fr-FR" sz="800" b="1" dirty="0"/>
              <a:t> </a:t>
            </a:r>
            <a:r>
              <a:rPr lang="fr-FR" sz="800" b="1" dirty="0" err="1"/>
              <a:t>arcu</a:t>
            </a:r>
            <a:r>
              <a:rPr lang="fr-FR" sz="800" b="1" dirty="0"/>
              <a:t> in </a:t>
            </a:r>
            <a:r>
              <a:rPr lang="fr-FR" sz="800" b="1" dirty="0" err="1"/>
              <a:t>enim</a:t>
            </a:r>
            <a:r>
              <a:rPr lang="fr-FR" sz="800" b="1" dirty="0"/>
              <a:t> </a:t>
            </a:r>
            <a:r>
              <a:rPr lang="fr-FR" sz="800" b="1" dirty="0" err="1"/>
              <a:t>josto</a:t>
            </a:r>
            <a:r>
              <a:rPr lang="fr-FR" sz="800" b="1" dirty="0"/>
              <a:t> </a:t>
            </a:r>
            <a:r>
              <a:rPr lang="fr-FR" sz="800" b="1" dirty="0" err="1"/>
              <a:t>roncus</a:t>
            </a:r>
            <a:r>
              <a:rPr lang="fr-FR" sz="800" b="1" dirty="0"/>
              <a:t>.</a:t>
            </a:r>
          </a:p>
          <a:p>
            <a:pPr marL="228600" indent="-228600">
              <a:buAutoNum type="arabicPeriod"/>
            </a:pPr>
            <a:endParaRPr lang="fr-FR" sz="800" b="1" dirty="0"/>
          </a:p>
          <a:p>
            <a:r>
              <a:rPr lang="fr-FR" sz="800" b="1" dirty="0">
                <a:solidFill>
                  <a:schemeClr val="accent1"/>
                </a:solidFill>
              </a:rPr>
              <a:t>2. </a:t>
            </a:r>
            <a:r>
              <a:rPr lang="fr-FR" sz="800" b="1" dirty="0" err="1"/>
              <a:t>Vulputate</a:t>
            </a:r>
            <a:r>
              <a:rPr lang="fr-FR" sz="800" b="1" dirty="0"/>
              <a:t> </a:t>
            </a:r>
            <a:r>
              <a:rPr lang="fr-FR" sz="800" b="1" dirty="0" err="1"/>
              <a:t>eget</a:t>
            </a:r>
            <a:r>
              <a:rPr lang="fr-FR" sz="800" b="1" dirty="0"/>
              <a:t> </a:t>
            </a:r>
            <a:r>
              <a:rPr lang="fr-FR" sz="800" b="1" dirty="0" err="1"/>
              <a:t>arcu</a:t>
            </a:r>
            <a:r>
              <a:rPr lang="fr-FR" sz="800" b="1" dirty="0"/>
              <a:t> in </a:t>
            </a:r>
            <a:r>
              <a:rPr lang="fr-FR" sz="800" b="1" dirty="0" err="1"/>
              <a:t>enim</a:t>
            </a:r>
            <a:r>
              <a:rPr lang="fr-FR" sz="800" b="1" dirty="0"/>
              <a:t> </a:t>
            </a:r>
            <a:r>
              <a:rPr lang="fr-FR" sz="800" b="1" dirty="0" err="1"/>
              <a:t>josto</a:t>
            </a:r>
            <a:r>
              <a:rPr lang="fr-FR" sz="800" b="1" dirty="0"/>
              <a:t> </a:t>
            </a:r>
            <a:r>
              <a:rPr lang="fr-FR" sz="800" b="1" dirty="0" err="1"/>
              <a:t>roncus</a:t>
            </a:r>
            <a:r>
              <a:rPr lang="fr-FR" sz="800" b="1" dirty="0"/>
              <a:t>.</a:t>
            </a:r>
          </a:p>
          <a:p>
            <a:endParaRPr lang="fr-FR" sz="800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36151646-C057-4620-8ED2-0EB0DD190B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6984000" cy="4288777"/>
          </a:xfrm>
        </p:spPr>
        <p:txBody>
          <a:bodyPr/>
          <a:lstStyle/>
          <a:p>
            <a:pPr marL="0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</a:p>
          <a:p>
            <a:pPr marL="0" lvl="2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 1  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ante...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</a:t>
            </a:r>
            <a:r>
              <a:rPr lang="fr-FR" dirty="0" err="1"/>
              <a:t>pretiu</a:t>
            </a:r>
            <a:r>
              <a:rPr lang="fr-FR" dirty="0"/>
              <a:t> </a:t>
            </a:r>
            <a:r>
              <a:rPr lang="fr-FR" dirty="0" err="1"/>
              <a:t>integer</a:t>
            </a:r>
            <a:r>
              <a:rPr lang="fr-FR" dirty="0"/>
              <a:t>.</a:t>
            </a:r>
          </a:p>
          <a:p>
            <a:pPr marL="0" lvl="2" indent="0">
              <a:buNone/>
            </a:pPr>
            <a:r>
              <a:rPr lang="fr-FR" dirty="0"/>
              <a:t>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 </a:t>
            </a:r>
            <a:r>
              <a:rPr lang="fr-FR" dirty="0" err="1"/>
              <a:t>aliquam</a:t>
            </a:r>
            <a:r>
              <a:rPr lang="fr-FR" dirty="0"/>
              <a:t>.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 </a:t>
            </a:r>
            <a:r>
              <a:rPr lang="fr-FR" dirty="0" err="1"/>
              <a:t>aliquam</a:t>
            </a:r>
            <a:r>
              <a:rPr lang="fr-FR" dirty="0"/>
              <a:t>.</a:t>
            </a:r>
          </a:p>
          <a:p>
            <a:pPr marL="0" lvl="2" indent="0">
              <a:buNone/>
            </a:pPr>
            <a:endParaRPr lang="fr-FR" dirty="0"/>
          </a:p>
          <a:p>
            <a:pPr marL="0" lvl="1" indent="0">
              <a:buNone/>
            </a:pPr>
            <a:r>
              <a:rPr lang="fr-FR" dirty="0"/>
              <a:t>Surtitre</a:t>
            </a:r>
          </a:p>
          <a:p>
            <a:pPr marL="0" lvl="2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 2 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l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</a:t>
            </a:r>
            <a:r>
              <a:rPr lang="fr-FR" dirty="0" err="1"/>
              <a:t>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ac</a:t>
            </a:r>
            <a:r>
              <a:rPr lang="fr-FR" dirty="0"/>
              <a:t>, 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37592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F32318-C9E7-45C6-AE7E-BCD318FFB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60F5A9-8C01-4BB5-B66D-A33AD88903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90CCAA-DD20-40E5-8B53-4F65EB4D7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AE3DCD-E1E4-418B-BB69-B5467D69B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F8264C-9E1A-4C16-AA77-9E75A8FE5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5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E0BF66E-B97C-4C0F-A33C-A7A60C1E22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2</a:t>
            </a:r>
          </a:p>
        </p:txBody>
      </p:sp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1E021771-4F31-4A71-AE81-727671711C2D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marL="0" lvl="2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.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 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elementumsemper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eu.</a:t>
            </a:r>
          </a:p>
          <a:p>
            <a:pPr marL="0" lvl="1" indent="0">
              <a:buNone/>
            </a:pPr>
            <a:r>
              <a:rPr lang="fr-FR" dirty="0"/>
              <a:t>Surtitre</a:t>
            </a:r>
          </a:p>
          <a:p>
            <a:pPr marL="0" lvl="2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.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 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elementumsemper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eu.</a:t>
            </a:r>
          </a:p>
          <a:p>
            <a:pPr marL="0" lvl="2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8754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F32318-C9E7-45C6-AE7E-BCD318FFB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60F5A9-8C01-4BB5-B66D-A33AD8890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2392" y="1346479"/>
            <a:ext cx="5613441" cy="1077744"/>
          </a:xfrm>
        </p:spPr>
        <p:txBody>
          <a:bodyPr/>
          <a:lstStyle/>
          <a:p>
            <a:pPr marL="0" indent="0">
              <a:buNone/>
            </a:pP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490CCAA-DD20-40E5-8B53-4F65EB4D7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AE3DCD-E1E4-418B-BB69-B5467D69B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F8264C-9E1A-4C16-AA77-9E75A8FE5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6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949357AD-0BEB-4055-8606-D8AAACF9E0E9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1712392" y="2456122"/>
            <a:ext cx="6984000" cy="2519916"/>
          </a:xfrm>
        </p:spPr>
        <p:txBody>
          <a:bodyPr/>
          <a:lstStyle/>
          <a:p>
            <a:pPr marL="169863" lvl="2" indent="-171450"/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</a:t>
            </a:r>
          </a:p>
          <a:p>
            <a:pPr marL="169863" lvl="2" indent="-171450"/>
            <a:r>
              <a:rPr lang="fr-FR" dirty="0"/>
              <a:t>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.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</a:p>
          <a:p>
            <a:pPr marL="169863" lvl="2" indent="-171450"/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 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elementumsemper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eu.</a:t>
            </a:r>
          </a:p>
          <a:p>
            <a:pPr marL="169863" lvl="2" indent="-171450"/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pede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</a:t>
            </a:r>
            <a:r>
              <a:rPr lang="fr-FR" dirty="0" err="1"/>
              <a:t>fringilla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,  </a:t>
            </a:r>
            <a:r>
              <a:rPr lang="fr-FR" dirty="0" err="1"/>
              <a:t>aliquet</a:t>
            </a:r>
            <a:r>
              <a:rPr lang="fr-FR" dirty="0"/>
              <a:t> nec,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eget</a:t>
            </a:r>
            <a:r>
              <a:rPr lang="fr-FR" dirty="0"/>
              <a:t>, </a:t>
            </a:r>
            <a:r>
              <a:rPr lang="fr-FR" dirty="0" err="1"/>
              <a:t>arcu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 </a:t>
            </a:r>
            <a:r>
              <a:rPr lang="fr-FR" dirty="0" err="1"/>
              <a:t>tincidunt</a:t>
            </a:r>
            <a:r>
              <a:rPr lang="fr-FR" dirty="0"/>
              <a:t>. </a:t>
            </a:r>
          </a:p>
          <a:p>
            <a:pPr marL="169863" lvl="2" indent="-171450"/>
            <a:r>
              <a:rPr lang="fr-FR" dirty="0"/>
              <a:t>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</a:t>
            </a:r>
            <a:r>
              <a:rPr lang="fr-FR" dirty="0"/>
              <a:t> semper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eu,  </a:t>
            </a:r>
            <a:r>
              <a:rPr lang="fr-FR" dirty="0" err="1"/>
              <a:t>consequat</a:t>
            </a:r>
            <a:r>
              <a:rPr lang="fr-FR" dirty="0"/>
              <a:t> vitae, </a:t>
            </a:r>
            <a:r>
              <a:rPr lang="fr-FR" dirty="0" err="1"/>
              <a:t>eleifend</a:t>
            </a:r>
            <a:r>
              <a:rPr lang="fr-FR" dirty="0"/>
              <a:t>. </a:t>
            </a:r>
            <a:r>
              <a:rPr lang="fr-FR" dirty="0" err="1"/>
              <a:t>Enim</a:t>
            </a:r>
            <a:r>
              <a:rPr lang="fr-FR" dirty="0"/>
              <a:t>. In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justo</a:t>
            </a:r>
            <a:r>
              <a:rPr lang="fr-FR" dirty="0"/>
              <a:t>, rhoncus 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 pretium. </a:t>
            </a:r>
            <a:r>
              <a:rPr lang="fr-FR" dirty="0" err="1"/>
              <a:t>Aliquam</a:t>
            </a:r>
            <a:r>
              <a:rPr lang="fr-FR" dirty="0"/>
              <a:t> </a:t>
            </a:r>
            <a:r>
              <a:rPr lang="fr-FR" dirty="0" err="1"/>
              <a:t>lorem</a:t>
            </a:r>
            <a:r>
              <a:rPr lang="fr-FR" dirty="0"/>
              <a:t> ante. </a:t>
            </a:r>
          </a:p>
          <a:p>
            <a:pPr marL="169863" lvl="2" indent="-171450"/>
            <a:r>
              <a:rPr lang="fr-FR" dirty="0"/>
              <a:t>Ut,  </a:t>
            </a:r>
            <a:r>
              <a:rPr lang="fr-FR" dirty="0" err="1"/>
              <a:t>imperdiet</a:t>
            </a:r>
            <a:r>
              <a:rPr lang="fr-FR" dirty="0"/>
              <a:t> a, </a:t>
            </a:r>
            <a:r>
              <a:rPr lang="fr-FR" dirty="0" err="1"/>
              <a:t>venenatis</a:t>
            </a:r>
            <a:r>
              <a:rPr lang="fr-FR" dirty="0"/>
              <a:t> vitae, </a:t>
            </a:r>
            <a:r>
              <a:rPr lang="fr-FR" dirty="0" err="1"/>
              <a:t>justo</a:t>
            </a:r>
            <a:r>
              <a:rPr lang="fr-FR" dirty="0"/>
              <a:t>. </a:t>
            </a:r>
            <a:r>
              <a:rPr lang="fr-FR" dirty="0" err="1"/>
              <a:t>Nullam</a:t>
            </a:r>
            <a:r>
              <a:rPr lang="fr-FR" dirty="0"/>
              <a:t> dictum </a:t>
            </a:r>
            <a:r>
              <a:rPr lang="fr-FR" dirty="0" err="1"/>
              <a:t>felis</a:t>
            </a:r>
            <a:r>
              <a:rPr lang="fr-FR" dirty="0"/>
              <a:t>  eu </a:t>
            </a:r>
            <a:r>
              <a:rPr lang="fr-FR" dirty="0" err="1"/>
              <a:t>pede</a:t>
            </a:r>
            <a:r>
              <a:rPr lang="fr-FR" dirty="0"/>
              <a:t> mollis pretium. Integer </a:t>
            </a:r>
            <a:r>
              <a:rPr lang="fr-FR" dirty="0" err="1"/>
              <a:t>tincidunt</a:t>
            </a:r>
            <a:r>
              <a:rPr lang="fr-FR" dirty="0"/>
              <a:t>. Cras </a:t>
            </a:r>
            <a:r>
              <a:rPr lang="fr-FR" dirty="0" err="1"/>
              <a:t>dapibus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elementumsemper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leo</a:t>
            </a:r>
            <a:r>
              <a:rPr lang="fr-FR" dirty="0"/>
              <a:t>  </a:t>
            </a:r>
            <a:r>
              <a:rPr lang="fr-FR" dirty="0" err="1"/>
              <a:t>ligula</a:t>
            </a:r>
            <a:r>
              <a:rPr lang="fr-FR" dirty="0"/>
              <a:t>, </a:t>
            </a:r>
            <a:r>
              <a:rPr lang="fr-FR" dirty="0" err="1"/>
              <a:t>porttitor</a:t>
            </a:r>
            <a:r>
              <a:rPr lang="fr-FR" dirty="0"/>
              <a:t> eu.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E0BF66E-B97C-4C0F-A33C-A7A60C1E22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88820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D87178C-63C4-4EFE-A6EC-7931605EDD18}"/>
              </a:ext>
            </a:extLst>
          </p:cNvPr>
          <p:cNvSpPr/>
          <p:nvPr/>
        </p:nvSpPr>
        <p:spPr>
          <a:xfrm>
            <a:off x="1796902" y="1318438"/>
            <a:ext cx="6900531" cy="4529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223613C-D677-47AC-9331-DB201358A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E4BF33-9F9A-4590-9FC2-4BDC0ADE7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A678BE-99D2-42CE-AD64-7A9F34EEE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659DA9F-1A1A-4409-9166-FA69553F2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7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49FE516-7777-4FCF-B24A-0AAF584877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18065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0093B8-8880-4E55-B3D2-799DCD200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FD3DF6-1E8A-4304-9A0E-31990E760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7D7706-3238-4D12-B223-66699B988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9FCE207-C0E4-4F9B-8307-D09819BC6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8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F288D61-4067-41DB-8765-0BA1ABBFB86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5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A0A984-E8BB-4F81-ADFD-CD8BF9A08D5D}"/>
              </a:ext>
            </a:extLst>
          </p:cNvPr>
          <p:cNvSpPr/>
          <p:nvPr/>
        </p:nvSpPr>
        <p:spPr>
          <a:xfrm>
            <a:off x="1796903" y="1318438"/>
            <a:ext cx="3381154" cy="4529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EBB11ED-D6B1-4F4A-9E8E-F1ED3562D402}"/>
              </a:ext>
            </a:extLst>
          </p:cNvPr>
          <p:cNvSpPr/>
          <p:nvPr/>
        </p:nvSpPr>
        <p:spPr>
          <a:xfrm>
            <a:off x="5316279" y="1318438"/>
            <a:ext cx="3370522" cy="4529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7096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C03039-C1E9-4755-BCF7-0B6399BA8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la partie</a:t>
            </a:r>
            <a:br>
              <a:rPr lang="fr-FR" dirty="0"/>
            </a:br>
            <a:r>
              <a:rPr lang="fr-FR" dirty="0"/>
              <a:t>sur 2 lignes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575C10-A719-41C7-A280-3EA6C1159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6B822D-C1DA-4C37-B82F-B78C55EBA6B7}" type="datetime1">
              <a:rPr lang="fr-FR" smtClean="0"/>
              <a:t>18/07/2019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D0D1402-A599-489F-80F2-1130C53F2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Titre du document à modifier dans le menu Insertion &gt; En-Tête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84D8052-E5D2-4752-935D-03A999C78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8D1B-CF5F-403D-AB18-4344A17FAE8C}" type="slidenum">
              <a:rPr lang="fr-FR" smtClean="0"/>
              <a:t>9</a:t>
            </a:fld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E361C712-1104-45F7-840D-BFE61907CBE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6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3F2252-59E2-4AF7-98B9-C7099975BE54}"/>
              </a:ext>
            </a:extLst>
          </p:cNvPr>
          <p:cNvSpPr/>
          <p:nvPr/>
        </p:nvSpPr>
        <p:spPr>
          <a:xfrm>
            <a:off x="1796903" y="1318438"/>
            <a:ext cx="3381154" cy="219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9BF961-BFF8-4B15-A171-9D79EF595F80}"/>
              </a:ext>
            </a:extLst>
          </p:cNvPr>
          <p:cNvSpPr/>
          <p:nvPr/>
        </p:nvSpPr>
        <p:spPr>
          <a:xfrm>
            <a:off x="5316279" y="1318438"/>
            <a:ext cx="3370522" cy="452947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1B3D185-B089-4C91-A838-A442476F9DAE}"/>
              </a:ext>
            </a:extLst>
          </p:cNvPr>
          <p:cNvSpPr/>
          <p:nvPr/>
        </p:nvSpPr>
        <p:spPr>
          <a:xfrm>
            <a:off x="1796903" y="3651908"/>
            <a:ext cx="3381154" cy="2196000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6127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79">
      <a:dk1>
        <a:sysClr val="windowText" lastClr="000000"/>
      </a:dk1>
      <a:lt1>
        <a:sysClr val="window" lastClr="FFFFFF"/>
      </a:lt1>
      <a:dk2>
        <a:srgbClr val="952456"/>
      </a:dk2>
      <a:lt2>
        <a:srgbClr val="E7E6E6"/>
      </a:lt2>
      <a:accent1>
        <a:srgbClr val="69173B"/>
      </a:accent1>
      <a:accent2>
        <a:srgbClr val="3D5463"/>
      </a:accent2>
      <a:accent3>
        <a:srgbClr val="193446"/>
      </a:accent3>
      <a:accent4>
        <a:srgbClr val="14503C"/>
      </a:accent4>
      <a:accent5>
        <a:srgbClr val="00652C"/>
      </a:accent5>
      <a:accent6>
        <a:srgbClr val="86BC25"/>
      </a:accent6>
      <a:hlink>
        <a:srgbClr val="0563C1"/>
      </a:hlink>
      <a:folHlink>
        <a:srgbClr val="954F72"/>
      </a:folHlink>
    </a:clrScheme>
    <a:fontScheme name="CapEmplo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1763</TotalTime>
  <Words>1120</Words>
  <Application>Microsoft Office PowerPoint</Application>
  <PresentationFormat>Affichage à l'écran (4:3)</PresentationFormat>
  <Paragraphs>141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6" baseType="lpstr">
      <vt:lpstr>Arial</vt:lpstr>
      <vt:lpstr>Calibri</vt:lpstr>
      <vt:lpstr>Thème Office</vt:lpstr>
      <vt:lpstr>Ressources Handicap Formation Titre</vt:lpstr>
      <vt:lpstr>Sommaire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  <vt:lpstr>Titre de la partie sur 2 lignes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Romain Canonge</dc:creator>
  <cp:lastModifiedBy>Romain Canonge</cp:lastModifiedBy>
  <cp:revision>53</cp:revision>
  <dcterms:created xsi:type="dcterms:W3CDTF">2019-01-09T16:07:25Z</dcterms:created>
  <dcterms:modified xsi:type="dcterms:W3CDTF">2019-07-18T17:53:03Z</dcterms:modified>
</cp:coreProperties>
</file>