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4"/>
  </p:sldMasterIdLst>
  <p:sldIdLst>
    <p:sldId id="256" r:id="rId5"/>
    <p:sldId id="277" r:id="rId6"/>
    <p:sldId id="259" r:id="rId7"/>
    <p:sldId id="260" r:id="rId8"/>
    <p:sldId id="278" r:id="rId9"/>
    <p:sldId id="279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9E463F0-4CF8-C849-9321-3E761DA5F711}">
          <p14:sldIdLst>
            <p14:sldId id="256"/>
            <p14:sldId id="277"/>
            <p14:sldId id="259"/>
            <p14:sldId id="260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608"/>
    <a:srgbClr val="601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52C4E2-FA39-92C0-8A05-ED7130C94C36}" v="14" dt="2024-03-27T11:08:09.8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Jeanne" userId="4690c4e4-1893-4f92-8f9e-13e7381e0673" providerId="ADAL" clId="{AD1E670F-CE75-4924-91CB-809DDF0DE81C}"/>
    <pc:docChg chg="custSel addSld delSld modSld modMainMaster modSection">
      <pc:chgData name="Christine Jeanne" userId="4690c4e4-1893-4f92-8f9e-13e7381e0673" providerId="ADAL" clId="{AD1E670F-CE75-4924-91CB-809DDF0DE81C}" dt="2024-03-06T09:08:02.433" v="135" actId="680"/>
      <pc:docMkLst>
        <pc:docMk/>
      </pc:docMkLst>
      <pc:sldChg chg="modSp mod">
        <pc:chgData name="Christine Jeanne" userId="4690c4e4-1893-4f92-8f9e-13e7381e0673" providerId="ADAL" clId="{AD1E670F-CE75-4924-91CB-809DDF0DE81C}" dt="2024-03-06T09:02:22.958" v="3" actId="20577"/>
        <pc:sldMkLst>
          <pc:docMk/>
          <pc:sldMk cId="1089041084" sldId="256"/>
        </pc:sldMkLst>
        <pc:spChg chg="mod">
          <ac:chgData name="Christine Jeanne" userId="4690c4e4-1893-4f92-8f9e-13e7381e0673" providerId="ADAL" clId="{AD1E670F-CE75-4924-91CB-809DDF0DE81C}" dt="2024-03-06T09:02:22.958" v="3" actId="20577"/>
          <ac:spMkLst>
            <pc:docMk/>
            <pc:sldMk cId="1089041084" sldId="256"/>
            <ac:spMk id="4" creationId="{56AAEB7F-C1C1-3AC7-3B84-BBD8F00F5CD4}"/>
          </ac:spMkLst>
        </pc:spChg>
      </pc:sldChg>
      <pc:sldChg chg="addSp delSp modSp mod">
        <pc:chgData name="Christine Jeanne" userId="4690c4e4-1893-4f92-8f9e-13e7381e0673" providerId="ADAL" clId="{AD1E670F-CE75-4924-91CB-809DDF0DE81C}" dt="2024-03-06T09:03:07.064" v="130" actId="478"/>
        <pc:sldMkLst>
          <pc:docMk/>
          <pc:sldMk cId="249158465" sldId="260"/>
        </pc:sldMkLst>
        <pc:spChg chg="del">
          <ac:chgData name="Christine Jeanne" userId="4690c4e4-1893-4f92-8f9e-13e7381e0673" providerId="ADAL" clId="{AD1E670F-CE75-4924-91CB-809DDF0DE81C}" dt="2024-03-06T09:03:05.276" v="129" actId="478"/>
          <ac:spMkLst>
            <pc:docMk/>
            <pc:sldMk cId="249158465" sldId="260"/>
            <ac:spMk id="2" creationId="{3814ECA1-E397-26C0-4492-69B49F962BB4}"/>
          </ac:spMkLst>
        </pc:spChg>
        <pc:spChg chg="del">
          <ac:chgData name="Christine Jeanne" userId="4690c4e4-1893-4f92-8f9e-13e7381e0673" providerId="ADAL" clId="{AD1E670F-CE75-4924-91CB-809DDF0DE81C}" dt="2024-03-06T09:03:07.064" v="130" actId="478"/>
          <ac:spMkLst>
            <pc:docMk/>
            <pc:sldMk cId="249158465" sldId="260"/>
            <ac:spMk id="3" creationId="{A9647416-4D61-0E02-B066-AAC1EBAFC388}"/>
          </ac:spMkLst>
        </pc:spChg>
        <pc:spChg chg="mod">
          <ac:chgData name="Christine Jeanne" userId="4690c4e4-1893-4f92-8f9e-13e7381e0673" providerId="ADAL" clId="{AD1E670F-CE75-4924-91CB-809DDF0DE81C}" dt="2024-03-06T09:03:02.409" v="128" actId="20577"/>
          <ac:spMkLst>
            <pc:docMk/>
            <pc:sldMk cId="249158465" sldId="260"/>
            <ac:spMk id="4" creationId="{75A63B4F-8474-BC9B-56FF-370CA932F088}"/>
          </ac:spMkLst>
        </pc:spChg>
        <pc:spChg chg="add mod">
          <ac:chgData name="Christine Jeanne" userId="4690c4e4-1893-4f92-8f9e-13e7381e0673" providerId="ADAL" clId="{AD1E670F-CE75-4924-91CB-809DDF0DE81C}" dt="2024-03-06T09:03:07.064" v="130" actId="478"/>
          <ac:spMkLst>
            <pc:docMk/>
            <pc:sldMk cId="249158465" sldId="260"/>
            <ac:spMk id="6" creationId="{A4E7E165-89CC-01F6-1EBB-B38436A75A17}"/>
          </ac:spMkLst>
        </pc:spChg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1389361008" sldId="261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3992693404" sldId="264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3141720212" sldId="265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1583206873" sldId="267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2827711775" sldId="268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1105379062" sldId="269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370877461" sldId="270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1168781000" sldId="271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3237437474" sldId="272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2170281498" sldId="273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3106301120" sldId="274"/>
        </pc:sldMkLst>
      </pc:sldChg>
      <pc:sldChg chg="del">
        <pc:chgData name="Christine Jeanne" userId="4690c4e4-1893-4f92-8f9e-13e7381e0673" providerId="ADAL" clId="{AD1E670F-CE75-4924-91CB-809DDF0DE81C}" dt="2024-03-06T09:03:21.743" v="131" actId="47"/>
        <pc:sldMkLst>
          <pc:docMk/>
          <pc:sldMk cId="2556567729" sldId="276"/>
        </pc:sldMkLst>
      </pc:sldChg>
      <pc:sldChg chg="modSp mod">
        <pc:chgData name="Christine Jeanne" userId="4690c4e4-1893-4f92-8f9e-13e7381e0673" providerId="ADAL" clId="{AD1E670F-CE75-4924-91CB-809DDF0DE81C}" dt="2024-03-06T09:02:51.348" v="97" actId="20577"/>
        <pc:sldMkLst>
          <pc:docMk/>
          <pc:sldMk cId="3191708788" sldId="277"/>
        </pc:sldMkLst>
        <pc:spChg chg="mod">
          <ac:chgData name="Christine Jeanne" userId="4690c4e4-1893-4f92-8f9e-13e7381e0673" providerId="ADAL" clId="{AD1E670F-CE75-4924-91CB-809DDF0DE81C}" dt="2024-03-06T09:02:51.348" v="97" actId="20577"/>
          <ac:spMkLst>
            <pc:docMk/>
            <pc:sldMk cId="3191708788" sldId="277"/>
            <ac:spMk id="2" creationId="{4628F6A2-3C1D-D430-7638-87C84BD815A7}"/>
          </ac:spMkLst>
        </pc:spChg>
      </pc:sldChg>
      <pc:sldChg chg="new">
        <pc:chgData name="Christine Jeanne" userId="4690c4e4-1893-4f92-8f9e-13e7381e0673" providerId="ADAL" clId="{AD1E670F-CE75-4924-91CB-809DDF0DE81C}" dt="2024-03-06T09:06:36.045" v="132" actId="680"/>
        <pc:sldMkLst>
          <pc:docMk/>
          <pc:sldMk cId="152585947" sldId="278"/>
        </pc:sldMkLst>
      </pc:sldChg>
      <pc:sldChg chg="new">
        <pc:chgData name="Christine Jeanne" userId="4690c4e4-1893-4f92-8f9e-13e7381e0673" providerId="ADAL" clId="{AD1E670F-CE75-4924-91CB-809DDF0DE81C}" dt="2024-03-06T09:08:02.433" v="135" actId="680"/>
        <pc:sldMkLst>
          <pc:docMk/>
          <pc:sldMk cId="1602966862" sldId="279"/>
        </pc:sldMkLst>
      </pc:sldChg>
      <pc:sldMasterChg chg="addSldLayout modSldLayout">
        <pc:chgData name="Christine Jeanne" userId="4690c4e4-1893-4f92-8f9e-13e7381e0673" providerId="ADAL" clId="{AD1E670F-CE75-4924-91CB-809DDF0DE81C}" dt="2024-03-06T09:07:50.996" v="134" actId="478"/>
        <pc:sldMasterMkLst>
          <pc:docMk/>
          <pc:sldMasterMk cId="2106868427" sldId="2147483664"/>
        </pc:sldMasterMkLst>
        <pc:sldLayoutChg chg="delSp add mod modTransition">
          <pc:chgData name="Christine Jeanne" userId="4690c4e4-1893-4f92-8f9e-13e7381e0673" providerId="ADAL" clId="{AD1E670F-CE75-4924-91CB-809DDF0DE81C}" dt="2024-03-06T09:07:50.996" v="134" actId="478"/>
          <pc:sldLayoutMkLst>
            <pc:docMk/>
            <pc:sldMasterMk cId="2106868427" sldId="2147483664"/>
            <pc:sldLayoutMk cId="2612215453" sldId="2147483677"/>
          </pc:sldLayoutMkLst>
          <pc:spChg chg="del">
            <ac:chgData name="Christine Jeanne" userId="4690c4e4-1893-4f92-8f9e-13e7381e0673" providerId="ADAL" clId="{AD1E670F-CE75-4924-91CB-809DDF0DE81C}" dt="2024-03-06T09:07:50.996" v="134" actId="478"/>
            <ac:spMkLst>
              <pc:docMk/>
              <pc:sldMasterMk cId="2106868427" sldId="2147483664"/>
              <pc:sldLayoutMk cId="2612215453" sldId="2147483677"/>
              <ac:spMk id="9" creationId="{FFC88FB3-C228-F7EC-7E98-0E302FFE52EE}"/>
            </ac:spMkLst>
          </pc:spChg>
        </pc:sldLayoutChg>
      </pc:sldMasterChg>
    </pc:docChg>
  </pc:docChgLst>
  <pc:docChgLst>
    <pc:chgData name="Christine Jeanne" userId="S::002229@agefiph.asso.fr::4690c4e4-1893-4f92-8f9e-13e7381e0673" providerId="AD" clId="Web-{8952C4E2-FA39-92C0-8A05-ED7130C94C36}"/>
    <pc:docChg chg="modSld">
      <pc:chgData name="Christine Jeanne" userId="S::002229@agefiph.asso.fr::4690c4e4-1893-4f92-8f9e-13e7381e0673" providerId="AD" clId="Web-{8952C4E2-FA39-92C0-8A05-ED7130C94C36}" dt="2024-03-27T11:08:08.805" v="11" actId="20577"/>
      <pc:docMkLst>
        <pc:docMk/>
      </pc:docMkLst>
      <pc:sldChg chg="modSp">
        <pc:chgData name="Christine Jeanne" userId="S::002229@agefiph.asso.fr::4690c4e4-1893-4f92-8f9e-13e7381e0673" providerId="AD" clId="Web-{8952C4E2-FA39-92C0-8A05-ED7130C94C36}" dt="2024-03-27T11:07:49.617" v="1" actId="20577"/>
        <pc:sldMkLst>
          <pc:docMk/>
          <pc:sldMk cId="1089041084" sldId="256"/>
        </pc:sldMkLst>
        <pc:spChg chg="mod">
          <ac:chgData name="Christine Jeanne" userId="S::002229@agefiph.asso.fr::4690c4e4-1893-4f92-8f9e-13e7381e0673" providerId="AD" clId="Web-{8952C4E2-FA39-92C0-8A05-ED7130C94C36}" dt="2024-03-27T11:07:49.617" v="1" actId="20577"/>
          <ac:spMkLst>
            <pc:docMk/>
            <pc:sldMk cId="1089041084" sldId="256"/>
            <ac:spMk id="2" creationId="{0D1DE367-9F05-E457-0072-59FE44CFC5FF}"/>
          </ac:spMkLst>
        </pc:spChg>
      </pc:sldChg>
      <pc:sldChg chg="modSp">
        <pc:chgData name="Christine Jeanne" userId="S::002229@agefiph.asso.fr::4690c4e4-1893-4f92-8f9e-13e7381e0673" providerId="AD" clId="Web-{8952C4E2-FA39-92C0-8A05-ED7130C94C36}" dt="2024-03-27T11:08:08.805" v="11" actId="20577"/>
        <pc:sldMkLst>
          <pc:docMk/>
          <pc:sldMk cId="3400032399" sldId="259"/>
        </pc:sldMkLst>
        <pc:spChg chg="mod">
          <ac:chgData name="Christine Jeanne" userId="S::002229@agefiph.asso.fr::4690c4e4-1893-4f92-8f9e-13e7381e0673" providerId="AD" clId="Web-{8952C4E2-FA39-92C0-8A05-ED7130C94C36}" dt="2024-03-27T11:08:08.805" v="11" actId="20577"/>
          <ac:spMkLst>
            <pc:docMk/>
            <pc:sldMk cId="3400032399" sldId="259"/>
            <ac:spMk id="2" creationId="{8E05BF65-4158-4744-2C2E-AF10943815E8}"/>
          </ac:spMkLst>
        </pc:spChg>
      </pc:sldChg>
    </pc:docChg>
  </pc:docChgLst>
  <pc:docChgLst>
    <pc:chgData name="Veronique Bustreel" userId="S::002749@agefiph.asso.fr::9734241a-7ed3-425c-b491-00a3e1387f2e" providerId="AD" clId="Web-{CB93E7A9-4C28-0F66-CCF6-0015AED45F71}"/>
    <pc:docChg chg="modSld">
      <pc:chgData name="Veronique Bustreel" userId="S::002749@agefiph.asso.fr::9734241a-7ed3-425c-b491-00a3e1387f2e" providerId="AD" clId="Web-{CB93E7A9-4C28-0F66-CCF6-0015AED45F71}" dt="2024-03-14T17:56:49.393" v="10" actId="20577"/>
      <pc:docMkLst>
        <pc:docMk/>
      </pc:docMkLst>
      <pc:sldChg chg="modSp">
        <pc:chgData name="Veronique Bustreel" userId="S::002749@agefiph.asso.fr::9734241a-7ed3-425c-b491-00a3e1387f2e" providerId="AD" clId="Web-{CB93E7A9-4C28-0F66-CCF6-0015AED45F71}" dt="2024-03-14T17:56:49.393" v="10" actId="20577"/>
        <pc:sldMkLst>
          <pc:docMk/>
          <pc:sldMk cId="1089041084" sldId="256"/>
        </pc:sldMkLst>
        <pc:spChg chg="mod">
          <ac:chgData name="Veronique Bustreel" userId="S::002749@agefiph.asso.fr::9734241a-7ed3-425c-b491-00a3e1387f2e" providerId="AD" clId="Web-{CB93E7A9-4C28-0F66-CCF6-0015AED45F71}" dt="2024-03-14T17:56:49.393" v="10" actId="20577"/>
          <ac:spMkLst>
            <pc:docMk/>
            <pc:sldMk cId="1089041084" sldId="256"/>
            <ac:spMk id="2" creationId="{0D1DE367-9F05-E457-0072-59FE44CFC5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>
            <a:extLst>
              <a:ext uri="{FF2B5EF4-FFF2-40B4-BE49-F238E27FC236}">
                <a16:creationId xmlns:a16="http://schemas.microsoft.com/office/drawing/2014/main" id="{D10FB251-2AB1-D9C8-186B-8ED283203784}"/>
              </a:ext>
            </a:extLst>
          </p:cNvPr>
          <p:cNvSpPr/>
          <p:nvPr userDrawn="1"/>
        </p:nvSpPr>
        <p:spPr>
          <a:xfrm>
            <a:off x="-317" y="0"/>
            <a:ext cx="10692130" cy="6602730"/>
          </a:xfrm>
          <a:custGeom>
            <a:avLst/>
            <a:gdLst/>
            <a:ahLst/>
            <a:cxnLst/>
            <a:rect l="l" t="t" r="r" b="b"/>
            <a:pathLst>
              <a:path w="10692130" h="6602730">
                <a:moveTo>
                  <a:pt x="10692003" y="0"/>
                </a:moveTo>
                <a:lnTo>
                  <a:pt x="0" y="0"/>
                </a:lnTo>
                <a:lnTo>
                  <a:pt x="0" y="6602590"/>
                </a:lnTo>
                <a:lnTo>
                  <a:pt x="10692003" y="6602590"/>
                </a:lnTo>
                <a:lnTo>
                  <a:pt x="10692003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43C672B-F57F-EE1A-492F-99E44C45C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259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de niveau 1</a:t>
            </a:r>
            <a:endParaRPr lang="en-US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B5913C57-8A10-9825-05C9-A2F024BC1D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5013" y="2179105"/>
            <a:ext cx="9196338" cy="22445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>
                <a:solidFill>
                  <a:schemeClr val="bg1"/>
                </a:solidFill>
              </a:defRPr>
            </a:lvl1pPr>
            <a:lvl2pPr marL="457200" indent="0">
              <a:buNone/>
              <a:defRPr sz="5000">
                <a:solidFill>
                  <a:schemeClr val="bg1"/>
                </a:solidFill>
              </a:defRPr>
            </a:lvl2pPr>
            <a:lvl3pPr marL="914400" indent="0">
              <a:buNone/>
              <a:defRPr sz="5000">
                <a:solidFill>
                  <a:schemeClr val="bg1"/>
                </a:solidFill>
              </a:defRPr>
            </a:lvl3pPr>
            <a:lvl4pPr marL="1371600" indent="0">
              <a:buNone/>
              <a:defRPr sz="5000">
                <a:solidFill>
                  <a:schemeClr val="bg1"/>
                </a:solidFill>
              </a:defRPr>
            </a:lvl4pPr>
            <a:lvl5pPr marL="1828800" indent="0">
              <a:buNone/>
              <a:defRPr sz="5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Descriptif détaillé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F51E5BA-7F5B-4876-E560-B4DC27AA9E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5013" y="4702175"/>
            <a:ext cx="9221787" cy="1484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+mn-lt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+mn-lt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+mn-lt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0653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du texte 9">
            <a:extLst>
              <a:ext uri="{FF2B5EF4-FFF2-40B4-BE49-F238E27FC236}">
                <a16:creationId xmlns:a16="http://schemas.microsoft.com/office/drawing/2014/main" id="{3C4A938A-026C-851B-D09A-DDF901F0F5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63440" y="5125234"/>
            <a:ext cx="5577840" cy="1157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4" name="Espace réservé du texte 10">
            <a:extLst>
              <a:ext uri="{FF2B5EF4-FFF2-40B4-BE49-F238E27FC236}">
                <a16:creationId xmlns:a16="http://schemas.microsoft.com/office/drawing/2014/main" id="{7CFE58BA-27DC-F317-508E-082C82AB9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FFC88FB3-C228-F7EC-7E98-0E302FFE52EE}"/>
              </a:ext>
            </a:extLst>
          </p:cNvPr>
          <p:cNvSpPr/>
          <p:nvPr userDrawn="1"/>
        </p:nvSpPr>
        <p:spPr>
          <a:xfrm>
            <a:off x="1" y="4814570"/>
            <a:ext cx="10663454" cy="1762634"/>
          </a:xfrm>
          <a:custGeom>
            <a:avLst/>
            <a:gdLst/>
            <a:ahLst/>
            <a:cxnLst/>
            <a:rect l="l" t="t" r="r" b="b"/>
            <a:pathLst>
              <a:path w="5282565" h="5777230">
                <a:moveTo>
                  <a:pt x="0" y="5777103"/>
                </a:moveTo>
                <a:lnTo>
                  <a:pt x="5282501" y="5777103"/>
                </a:lnTo>
                <a:lnTo>
                  <a:pt x="5282501" y="0"/>
                </a:lnTo>
                <a:lnTo>
                  <a:pt x="0" y="0"/>
                </a:lnTo>
                <a:lnTo>
                  <a:pt x="0" y="5777103"/>
                </a:lnTo>
                <a:close/>
              </a:path>
            </a:pathLst>
          </a:custGeom>
          <a:ln w="762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044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du texte 9">
            <a:extLst>
              <a:ext uri="{FF2B5EF4-FFF2-40B4-BE49-F238E27FC236}">
                <a16:creationId xmlns:a16="http://schemas.microsoft.com/office/drawing/2014/main" id="{3C4A938A-026C-851B-D09A-DDF901F0F5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63440" y="5125234"/>
            <a:ext cx="5577840" cy="1157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4" name="Espace réservé du texte 10">
            <a:extLst>
              <a:ext uri="{FF2B5EF4-FFF2-40B4-BE49-F238E27FC236}">
                <a16:creationId xmlns:a16="http://schemas.microsoft.com/office/drawing/2014/main" id="{7CFE58BA-27DC-F317-508E-082C82AB9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</p:spTree>
    <p:extLst>
      <p:ext uri="{BB962C8B-B14F-4D97-AF65-F5344CB8AC3E}">
        <p14:creationId xmlns:p14="http://schemas.microsoft.com/office/powerpoint/2010/main" val="2612215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B8E978AF-D711-FF74-44C6-BBAEB7160D98}"/>
              </a:ext>
            </a:extLst>
          </p:cNvPr>
          <p:cNvSpPr/>
          <p:nvPr userDrawn="1"/>
        </p:nvSpPr>
        <p:spPr>
          <a:xfrm>
            <a:off x="0" y="12"/>
            <a:ext cx="10692130" cy="6602730"/>
          </a:xfrm>
          <a:custGeom>
            <a:avLst/>
            <a:gdLst/>
            <a:ahLst/>
            <a:cxnLst/>
            <a:rect l="l" t="t" r="r" b="b"/>
            <a:pathLst>
              <a:path w="10692130" h="6602730">
                <a:moveTo>
                  <a:pt x="10692003" y="0"/>
                </a:moveTo>
                <a:lnTo>
                  <a:pt x="0" y="0"/>
                </a:lnTo>
                <a:lnTo>
                  <a:pt x="0" y="6602590"/>
                </a:lnTo>
                <a:lnTo>
                  <a:pt x="10692003" y="6602590"/>
                </a:lnTo>
                <a:lnTo>
                  <a:pt x="10692003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77DA6B1C-9164-B061-20E7-A3A532574114}"/>
              </a:ext>
            </a:extLst>
          </p:cNvPr>
          <p:cNvSpPr/>
          <p:nvPr userDrawn="1"/>
        </p:nvSpPr>
        <p:spPr>
          <a:xfrm>
            <a:off x="1889709" y="2391587"/>
            <a:ext cx="1819910" cy="1819910"/>
          </a:xfrm>
          <a:custGeom>
            <a:avLst/>
            <a:gdLst/>
            <a:ahLst/>
            <a:cxnLst/>
            <a:rect l="l" t="t" r="r" b="b"/>
            <a:pathLst>
              <a:path w="1819910" h="1819910">
                <a:moveTo>
                  <a:pt x="37134" y="1011974"/>
                </a:moveTo>
                <a:lnTo>
                  <a:pt x="33477" y="972566"/>
                </a:lnTo>
                <a:lnTo>
                  <a:pt x="31572" y="933170"/>
                </a:lnTo>
                <a:lnTo>
                  <a:pt x="24574" y="926185"/>
                </a:lnTo>
                <a:lnTo>
                  <a:pt x="15544" y="926680"/>
                </a:lnTo>
                <a:lnTo>
                  <a:pt x="6819" y="926985"/>
                </a:lnTo>
                <a:lnTo>
                  <a:pt x="0" y="934250"/>
                </a:lnTo>
                <a:lnTo>
                  <a:pt x="1981" y="974763"/>
                </a:lnTo>
                <a:lnTo>
                  <a:pt x="5676" y="1014730"/>
                </a:lnTo>
                <a:lnTo>
                  <a:pt x="12522" y="1020711"/>
                </a:lnTo>
                <a:lnTo>
                  <a:pt x="21056" y="1020711"/>
                </a:lnTo>
                <a:lnTo>
                  <a:pt x="21615" y="1020686"/>
                </a:lnTo>
                <a:lnTo>
                  <a:pt x="30861" y="1019708"/>
                </a:lnTo>
                <a:lnTo>
                  <a:pt x="37134" y="1011974"/>
                </a:lnTo>
                <a:close/>
              </a:path>
              <a:path w="1819910" h="1819910">
                <a:moveTo>
                  <a:pt x="45148" y="757580"/>
                </a:moveTo>
                <a:lnTo>
                  <a:pt x="39357" y="749465"/>
                </a:lnTo>
                <a:lnTo>
                  <a:pt x="22136" y="746544"/>
                </a:lnTo>
                <a:lnTo>
                  <a:pt x="14008" y="752309"/>
                </a:lnTo>
                <a:lnTo>
                  <a:pt x="6845" y="798715"/>
                </a:lnTo>
                <a:lnTo>
                  <a:pt x="4000" y="823887"/>
                </a:lnTo>
                <a:lnTo>
                  <a:pt x="10274" y="831621"/>
                </a:lnTo>
                <a:lnTo>
                  <a:pt x="19519" y="832612"/>
                </a:lnTo>
                <a:lnTo>
                  <a:pt x="20662" y="832637"/>
                </a:lnTo>
                <a:lnTo>
                  <a:pt x="28625" y="832637"/>
                </a:lnTo>
                <a:lnTo>
                  <a:pt x="35471" y="826668"/>
                </a:lnTo>
                <a:lnTo>
                  <a:pt x="37198" y="810641"/>
                </a:lnTo>
                <a:lnTo>
                  <a:pt x="38176" y="802665"/>
                </a:lnTo>
                <a:lnTo>
                  <a:pt x="40284" y="787539"/>
                </a:lnTo>
                <a:lnTo>
                  <a:pt x="41351" y="780402"/>
                </a:lnTo>
                <a:lnTo>
                  <a:pt x="42481" y="773264"/>
                </a:lnTo>
                <a:lnTo>
                  <a:pt x="43675" y="766127"/>
                </a:lnTo>
                <a:lnTo>
                  <a:pt x="45148" y="757580"/>
                </a:lnTo>
                <a:close/>
              </a:path>
              <a:path w="1819910" h="1819910">
                <a:moveTo>
                  <a:pt x="77978" y="1192212"/>
                </a:moveTo>
                <a:lnTo>
                  <a:pt x="66103" y="1154557"/>
                </a:lnTo>
                <a:lnTo>
                  <a:pt x="55854" y="1116317"/>
                </a:lnTo>
                <a:lnTo>
                  <a:pt x="47269" y="1111237"/>
                </a:lnTo>
                <a:lnTo>
                  <a:pt x="30353" y="1115466"/>
                </a:lnTo>
                <a:lnTo>
                  <a:pt x="25222" y="1124000"/>
                </a:lnTo>
                <a:lnTo>
                  <a:pt x="27355" y="1132408"/>
                </a:lnTo>
                <a:lnTo>
                  <a:pt x="40386" y="1178623"/>
                </a:lnTo>
                <a:lnTo>
                  <a:pt x="53606" y="1204595"/>
                </a:lnTo>
                <a:lnTo>
                  <a:pt x="61887" y="1204595"/>
                </a:lnTo>
                <a:lnTo>
                  <a:pt x="63538" y="1204328"/>
                </a:lnTo>
                <a:lnTo>
                  <a:pt x="73469" y="1201102"/>
                </a:lnTo>
                <a:lnTo>
                  <a:pt x="77978" y="1192212"/>
                </a:lnTo>
                <a:close/>
              </a:path>
              <a:path w="1819910" h="1819910">
                <a:moveTo>
                  <a:pt x="81407" y="641273"/>
                </a:moveTo>
                <a:lnTo>
                  <a:pt x="59309" y="619137"/>
                </a:lnTo>
                <a:lnTo>
                  <a:pt x="56146" y="619137"/>
                </a:lnTo>
                <a:lnTo>
                  <a:pt x="34036" y="641273"/>
                </a:lnTo>
                <a:lnTo>
                  <a:pt x="34036" y="644334"/>
                </a:lnTo>
                <a:lnTo>
                  <a:pt x="34201" y="645909"/>
                </a:lnTo>
                <a:lnTo>
                  <a:pt x="34747" y="648893"/>
                </a:lnTo>
                <a:lnTo>
                  <a:pt x="35217" y="650392"/>
                </a:lnTo>
                <a:lnTo>
                  <a:pt x="35852" y="651802"/>
                </a:lnTo>
                <a:lnTo>
                  <a:pt x="36398" y="653300"/>
                </a:lnTo>
                <a:lnTo>
                  <a:pt x="38849" y="657225"/>
                </a:lnTo>
                <a:lnTo>
                  <a:pt x="39878" y="658393"/>
                </a:lnTo>
                <a:lnTo>
                  <a:pt x="45326" y="663892"/>
                </a:lnTo>
                <a:lnTo>
                  <a:pt x="51485" y="666407"/>
                </a:lnTo>
                <a:lnTo>
                  <a:pt x="57721" y="666407"/>
                </a:lnTo>
                <a:lnTo>
                  <a:pt x="59220" y="666407"/>
                </a:lnTo>
                <a:lnTo>
                  <a:pt x="81407" y="649058"/>
                </a:lnTo>
                <a:lnTo>
                  <a:pt x="81407" y="641273"/>
                </a:lnTo>
                <a:close/>
              </a:path>
              <a:path w="1819910" h="1819910">
                <a:moveTo>
                  <a:pt x="136474" y="505345"/>
                </a:moveTo>
                <a:lnTo>
                  <a:pt x="134493" y="496531"/>
                </a:lnTo>
                <a:lnTo>
                  <a:pt x="129336" y="489089"/>
                </a:lnTo>
                <a:lnTo>
                  <a:pt x="121437" y="483997"/>
                </a:lnTo>
                <a:lnTo>
                  <a:pt x="112141" y="482396"/>
                </a:lnTo>
                <a:lnTo>
                  <a:pt x="103263" y="484378"/>
                </a:lnTo>
                <a:lnTo>
                  <a:pt x="95796" y="489496"/>
                </a:lnTo>
                <a:lnTo>
                  <a:pt x="90716" y="497344"/>
                </a:lnTo>
                <a:lnTo>
                  <a:pt x="89065" y="506552"/>
                </a:lnTo>
                <a:lnTo>
                  <a:pt x="91033" y="515353"/>
                </a:lnTo>
                <a:lnTo>
                  <a:pt x="96202" y="522795"/>
                </a:lnTo>
                <a:lnTo>
                  <a:pt x="104140" y="527888"/>
                </a:lnTo>
                <a:lnTo>
                  <a:pt x="106984" y="528993"/>
                </a:lnTo>
                <a:lnTo>
                  <a:pt x="109905" y="529539"/>
                </a:lnTo>
                <a:lnTo>
                  <a:pt x="112750" y="529539"/>
                </a:lnTo>
                <a:lnTo>
                  <a:pt x="136474" y="505345"/>
                </a:lnTo>
                <a:close/>
              </a:path>
              <a:path w="1819910" h="1819910">
                <a:moveTo>
                  <a:pt x="153530" y="1358379"/>
                </a:moveTo>
                <a:lnTo>
                  <a:pt x="151498" y="1352486"/>
                </a:lnTo>
                <a:lnTo>
                  <a:pt x="143789" y="1339088"/>
                </a:lnTo>
                <a:lnTo>
                  <a:pt x="136309" y="1325537"/>
                </a:lnTo>
                <a:lnTo>
                  <a:pt x="129082" y="1311871"/>
                </a:lnTo>
                <a:lnTo>
                  <a:pt x="122123" y="1298143"/>
                </a:lnTo>
                <a:lnTo>
                  <a:pt x="118287" y="1293202"/>
                </a:lnTo>
                <a:lnTo>
                  <a:pt x="113030" y="1290218"/>
                </a:lnTo>
                <a:lnTo>
                  <a:pt x="107035" y="1289405"/>
                </a:lnTo>
                <a:lnTo>
                  <a:pt x="100977" y="1291005"/>
                </a:lnTo>
                <a:lnTo>
                  <a:pt x="96012" y="1294815"/>
                </a:lnTo>
                <a:lnTo>
                  <a:pt x="93002" y="1300035"/>
                </a:lnTo>
                <a:lnTo>
                  <a:pt x="92189" y="1306004"/>
                </a:lnTo>
                <a:lnTo>
                  <a:pt x="93789" y="1312037"/>
                </a:lnTo>
                <a:lnTo>
                  <a:pt x="116243" y="1354442"/>
                </a:lnTo>
                <a:lnTo>
                  <a:pt x="132461" y="1376108"/>
                </a:lnTo>
                <a:lnTo>
                  <a:pt x="140589" y="1376108"/>
                </a:lnTo>
                <a:lnTo>
                  <a:pt x="143332" y="1375422"/>
                </a:lnTo>
                <a:lnTo>
                  <a:pt x="145834" y="1373962"/>
                </a:lnTo>
                <a:lnTo>
                  <a:pt x="150507" y="1369809"/>
                </a:lnTo>
                <a:lnTo>
                  <a:pt x="153136" y="1364386"/>
                </a:lnTo>
                <a:lnTo>
                  <a:pt x="153530" y="1358379"/>
                </a:lnTo>
                <a:close/>
              </a:path>
              <a:path w="1819910" h="1819910">
                <a:moveTo>
                  <a:pt x="211416" y="376402"/>
                </a:moveTo>
                <a:lnTo>
                  <a:pt x="208622" y="367830"/>
                </a:lnTo>
                <a:lnTo>
                  <a:pt x="202526" y="360730"/>
                </a:lnTo>
                <a:lnTo>
                  <a:pt x="194094" y="356539"/>
                </a:lnTo>
                <a:lnTo>
                  <a:pt x="185026" y="355904"/>
                </a:lnTo>
                <a:lnTo>
                  <a:pt x="176390" y="358711"/>
                </a:lnTo>
                <a:lnTo>
                  <a:pt x="169278" y="364807"/>
                </a:lnTo>
                <a:lnTo>
                  <a:pt x="165023" y="373151"/>
                </a:lnTo>
                <a:lnTo>
                  <a:pt x="164376" y="382155"/>
                </a:lnTo>
                <a:lnTo>
                  <a:pt x="167170" y="390753"/>
                </a:lnTo>
                <a:lnTo>
                  <a:pt x="173304" y="397865"/>
                </a:lnTo>
                <a:lnTo>
                  <a:pt x="177660" y="401231"/>
                </a:lnTo>
                <a:lnTo>
                  <a:pt x="182791" y="402805"/>
                </a:lnTo>
                <a:lnTo>
                  <a:pt x="194945" y="402805"/>
                </a:lnTo>
                <a:lnTo>
                  <a:pt x="201891" y="399745"/>
                </a:lnTo>
                <a:lnTo>
                  <a:pt x="206552" y="393776"/>
                </a:lnTo>
                <a:lnTo>
                  <a:pt x="210769" y="385406"/>
                </a:lnTo>
                <a:lnTo>
                  <a:pt x="211416" y="376402"/>
                </a:lnTo>
                <a:close/>
              </a:path>
              <a:path w="1819910" h="1819910">
                <a:moveTo>
                  <a:pt x="265861" y="1512519"/>
                </a:moveTo>
                <a:lnTo>
                  <a:pt x="264960" y="1506562"/>
                </a:lnTo>
                <a:lnTo>
                  <a:pt x="261721" y="1501228"/>
                </a:lnTo>
                <a:lnTo>
                  <a:pt x="251358" y="1489773"/>
                </a:lnTo>
                <a:lnTo>
                  <a:pt x="241173" y="1478102"/>
                </a:lnTo>
                <a:lnTo>
                  <a:pt x="231190" y="1466265"/>
                </a:lnTo>
                <a:lnTo>
                  <a:pt x="221475" y="1454289"/>
                </a:lnTo>
                <a:lnTo>
                  <a:pt x="216674" y="1450263"/>
                </a:lnTo>
                <a:lnTo>
                  <a:pt x="210908" y="1448435"/>
                </a:lnTo>
                <a:lnTo>
                  <a:pt x="204863" y="1448904"/>
                </a:lnTo>
                <a:lnTo>
                  <a:pt x="199288" y="1451737"/>
                </a:lnTo>
                <a:lnTo>
                  <a:pt x="195237" y="1456499"/>
                </a:lnTo>
                <a:lnTo>
                  <a:pt x="193408" y="1462239"/>
                </a:lnTo>
                <a:lnTo>
                  <a:pt x="193878" y="1468234"/>
                </a:lnTo>
                <a:lnTo>
                  <a:pt x="217131" y="1498485"/>
                </a:lnTo>
                <a:lnTo>
                  <a:pt x="245808" y="1527543"/>
                </a:lnTo>
                <a:lnTo>
                  <a:pt x="253898" y="1527543"/>
                </a:lnTo>
                <a:lnTo>
                  <a:pt x="257721" y="1526184"/>
                </a:lnTo>
                <a:lnTo>
                  <a:pt x="260756" y="1523415"/>
                </a:lnTo>
                <a:lnTo>
                  <a:pt x="264439" y="1518373"/>
                </a:lnTo>
                <a:lnTo>
                  <a:pt x="265861" y="1512519"/>
                </a:lnTo>
                <a:close/>
              </a:path>
              <a:path w="1819910" h="1819910">
                <a:moveTo>
                  <a:pt x="313690" y="273900"/>
                </a:moveTo>
                <a:lnTo>
                  <a:pt x="312508" y="264934"/>
                </a:lnTo>
                <a:lnTo>
                  <a:pt x="307784" y="256832"/>
                </a:lnTo>
                <a:lnTo>
                  <a:pt x="300278" y="251206"/>
                </a:lnTo>
                <a:lnTo>
                  <a:pt x="291503" y="248932"/>
                </a:lnTo>
                <a:lnTo>
                  <a:pt x="282511" y="250113"/>
                </a:lnTo>
                <a:lnTo>
                  <a:pt x="274383" y="254800"/>
                </a:lnTo>
                <a:lnTo>
                  <a:pt x="268719" y="262242"/>
                </a:lnTo>
                <a:lnTo>
                  <a:pt x="266420" y="270967"/>
                </a:lnTo>
                <a:lnTo>
                  <a:pt x="267576" y="279920"/>
                </a:lnTo>
                <a:lnTo>
                  <a:pt x="272249" y="288010"/>
                </a:lnTo>
                <a:lnTo>
                  <a:pt x="276987" y="293268"/>
                </a:lnTo>
                <a:lnTo>
                  <a:pt x="283464" y="296024"/>
                </a:lnTo>
                <a:lnTo>
                  <a:pt x="295617" y="296024"/>
                </a:lnTo>
                <a:lnTo>
                  <a:pt x="301218" y="294055"/>
                </a:lnTo>
                <a:lnTo>
                  <a:pt x="305727" y="290131"/>
                </a:lnTo>
                <a:lnTo>
                  <a:pt x="311404" y="282663"/>
                </a:lnTo>
                <a:lnTo>
                  <a:pt x="313690" y="273900"/>
                </a:lnTo>
                <a:close/>
              </a:path>
              <a:path w="1819910" h="1819910">
                <a:moveTo>
                  <a:pt x="407619" y="1633524"/>
                </a:moveTo>
                <a:lnTo>
                  <a:pt x="405472" y="1627886"/>
                </a:lnTo>
                <a:lnTo>
                  <a:pt x="401167" y="1623352"/>
                </a:lnTo>
                <a:lnTo>
                  <a:pt x="388594" y="1614347"/>
                </a:lnTo>
                <a:lnTo>
                  <a:pt x="376148" y="1605102"/>
                </a:lnTo>
                <a:lnTo>
                  <a:pt x="363867" y="1595640"/>
                </a:lnTo>
                <a:lnTo>
                  <a:pt x="351802" y="1585988"/>
                </a:lnTo>
                <a:lnTo>
                  <a:pt x="346265" y="1583067"/>
                </a:lnTo>
                <a:lnTo>
                  <a:pt x="326072" y="1599666"/>
                </a:lnTo>
                <a:lnTo>
                  <a:pt x="327812" y="1605432"/>
                </a:lnTo>
                <a:lnTo>
                  <a:pt x="357009" y="1630095"/>
                </a:lnTo>
                <a:lnTo>
                  <a:pt x="388886" y="1651889"/>
                </a:lnTo>
                <a:lnTo>
                  <a:pt x="396989" y="1651889"/>
                </a:lnTo>
                <a:lnTo>
                  <a:pt x="401878" y="1649577"/>
                </a:lnTo>
                <a:lnTo>
                  <a:pt x="404952" y="1645246"/>
                </a:lnTo>
                <a:lnTo>
                  <a:pt x="407479" y="1639531"/>
                </a:lnTo>
                <a:lnTo>
                  <a:pt x="407619" y="1633524"/>
                </a:lnTo>
                <a:close/>
              </a:path>
              <a:path w="1819910" h="1819910">
                <a:moveTo>
                  <a:pt x="431723" y="179412"/>
                </a:moveTo>
                <a:lnTo>
                  <a:pt x="428269" y="170700"/>
                </a:lnTo>
                <a:lnTo>
                  <a:pt x="421703" y="164020"/>
                </a:lnTo>
                <a:lnTo>
                  <a:pt x="413346" y="160477"/>
                </a:lnTo>
                <a:lnTo>
                  <a:pt x="404253" y="160299"/>
                </a:lnTo>
                <a:lnTo>
                  <a:pt x="395503" y="163715"/>
                </a:lnTo>
                <a:lnTo>
                  <a:pt x="388785" y="170256"/>
                </a:lnTo>
                <a:lnTo>
                  <a:pt x="385216" y="178562"/>
                </a:lnTo>
                <a:lnTo>
                  <a:pt x="385038" y="187604"/>
                </a:lnTo>
                <a:lnTo>
                  <a:pt x="388480" y="196303"/>
                </a:lnTo>
                <a:lnTo>
                  <a:pt x="392976" y="203288"/>
                </a:lnTo>
                <a:lnTo>
                  <a:pt x="400634" y="207060"/>
                </a:lnTo>
                <a:lnTo>
                  <a:pt x="412800" y="207060"/>
                </a:lnTo>
                <a:lnTo>
                  <a:pt x="431723" y="179412"/>
                </a:lnTo>
                <a:close/>
              </a:path>
              <a:path w="1819910" h="1819910">
                <a:moveTo>
                  <a:pt x="561936" y="111556"/>
                </a:moveTo>
                <a:lnTo>
                  <a:pt x="559739" y="102463"/>
                </a:lnTo>
                <a:lnTo>
                  <a:pt x="554164" y="94907"/>
                </a:lnTo>
                <a:lnTo>
                  <a:pt x="546404" y="90233"/>
                </a:lnTo>
                <a:lnTo>
                  <a:pt x="537451" y="88811"/>
                </a:lnTo>
                <a:lnTo>
                  <a:pt x="528307" y="91008"/>
                </a:lnTo>
                <a:lnTo>
                  <a:pt x="520712" y="96520"/>
                </a:lnTo>
                <a:lnTo>
                  <a:pt x="516001" y="104228"/>
                </a:lnTo>
                <a:lnTo>
                  <a:pt x="514553" y="113144"/>
                </a:lnTo>
                <a:lnTo>
                  <a:pt x="516712" y="122262"/>
                </a:lnTo>
                <a:lnTo>
                  <a:pt x="520534" y="128016"/>
                </a:lnTo>
                <a:lnTo>
                  <a:pt x="525665" y="132308"/>
                </a:lnTo>
                <a:lnTo>
                  <a:pt x="531710" y="134988"/>
                </a:lnTo>
                <a:lnTo>
                  <a:pt x="538264" y="135915"/>
                </a:lnTo>
                <a:lnTo>
                  <a:pt x="541578" y="135915"/>
                </a:lnTo>
                <a:lnTo>
                  <a:pt x="561936" y="111556"/>
                </a:lnTo>
                <a:close/>
              </a:path>
              <a:path w="1819910" h="1819910">
                <a:moveTo>
                  <a:pt x="700493" y="62877"/>
                </a:moveTo>
                <a:lnTo>
                  <a:pt x="699655" y="53555"/>
                </a:lnTo>
                <a:lnTo>
                  <a:pt x="695261" y="45275"/>
                </a:lnTo>
                <a:lnTo>
                  <a:pt x="688251" y="39522"/>
                </a:lnTo>
                <a:lnTo>
                  <a:pt x="679589" y="36791"/>
                </a:lnTo>
                <a:lnTo>
                  <a:pt x="670204" y="37617"/>
                </a:lnTo>
                <a:lnTo>
                  <a:pt x="661885" y="41998"/>
                </a:lnTo>
                <a:lnTo>
                  <a:pt x="656094" y="48958"/>
                </a:lnTo>
                <a:lnTo>
                  <a:pt x="653351" y="57581"/>
                </a:lnTo>
                <a:lnTo>
                  <a:pt x="654177" y="66890"/>
                </a:lnTo>
                <a:lnTo>
                  <a:pt x="657593" y="73875"/>
                </a:lnTo>
                <a:lnTo>
                  <a:pt x="662851" y="79197"/>
                </a:lnTo>
                <a:lnTo>
                  <a:pt x="669467" y="82600"/>
                </a:lnTo>
                <a:lnTo>
                  <a:pt x="676922" y="83781"/>
                </a:lnTo>
                <a:lnTo>
                  <a:pt x="679132" y="83781"/>
                </a:lnTo>
                <a:lnTo>
                  <a:pt x="700493" y="62877"/>
                </a:lnTo>
                <a:close/>
              </a:path>
              <a:path w="1819910" h="1819910">
                <a:moveTo>
                  <a:pt x="845413" y="26619"/>
                </a:moveTo>
                <a:lnTo>
                  <a:pt x="842365" y="17767"/>
                </a:lnTo>
                <a:lnTo>
                  <a:pt x="836371" y="10972"/>
                </a:lnTo>
                <a:lnTo>
                  <a:pt x="828255" y="6921"/>
                </a:lnTo>
                <a:lnTo>
                  <a:pt x="818896" y="6273"/>
                </a:lnTo>
                <a:lnTo>
                  <a:pt x="809967" y="9271"/>
                </a:lnTo>
                <a:lnTo>
                  <a:pt x="803135" y="15240"/>
                </a:lnTo>
                <a:lnTo>
                  <a:pt x="799071" y="23317"/>
                </a:lnTo>
                <a:lnTo>
                  <a:pt x="798449" y="32664"/>
                </a:lnTo>
                <a:lnTo>
                  <a:pt x="801090" y="40868"/>
                </a:lnTo>
                <a:lnTo>
                  <a:pt x="806323" y="47358"/>
                </a:lnTo>
                <a:lnTo>
                  <a:pt x="813473" y="51625"/>
                </a:lnTo>
                <a:lnTo>
                  <a:pt x="821893" y="53149"/>
                </a:lnTo>
                <a:lnTo>
                  <a:pt x="822921" y="53149"/>
                </a:lnTo>
                <a:lnTo>
                  <a:pt x="845413" y="26619"/>
                </a:lnTo>
                <a:close/>
              </a:path>
              <a:path w="1819910" h="1819910">
                <a:moveTo>
                  <a:pt x="993622" y="24650"/>
                </a:moveTo>
                <a:lnTo>
                  <a:pt x="992212" y="15392"/>
                </a:lnTo>
                <a:lnTo>
                  <a:pt x="987501" y="7683"/>
                </a:lnTo>
                <a:lnTo>
                  <a:pt x="980224" y="2286"/>
                </a:lnTo>
                <a:lnTo>
                  <a:pt x="971118" y="0"/>
                </a:lnTo>
                <a:lnTo>
                  <a:pt x="961809" y="1422"/>
                </a:lnTo>
                <a:lnTo>
                  <a:pt x="954024" y="6096"/>
                </a:lnTo>
                <a:lnTo>
                  <a:pt x="948601" y="13335"/>
                </a:lnTo>
                <a:lnTo>
                  <a:pt x="946327" y="22377"/>
                </a:lnTo>
                <a:lnTo>
                  <a:pt x="947737" y="31610"/>
                </a:lnTo>
                <a:lnTo>
                  <a:pt x="952423" y="39331"/>
                </a:lnTo>
                <a:lnTo>
                  <a:pt x="959675" y="44742"/>
                </a:lnTo>
                <a:lnTo>
                  <a:pt x="968756" y="47040"/>
                </a:lnTo>
                <a:lnTo>
                  <a:pt x="969937" y="47040"/>
                </a:lnTo>
                <a:lnTo>
                  <a:pt x="978890" y="45313"/>
                </a:lnTo>
                <a:lnTo>
                  <a:pt x="986294" y="40563"/>
                </a:lnTo>
                <a:lnTo>
                  <a:pt x="991438" y="33451"/>
                </a:lnTo>
                <a:lnTo>
                  <a:pt x="993622" y="24650"/>
                </a:lnTo>
                <a:close/>
              </a:path>
              <a:path w="1819910" h="1819910">
                <a:moveTo>
                  <a:pt x="1140345" y="42951"/>
                </a:moveTo>
                <a:lnTo>
                  <a:pt x="1116660" y="21310"/>
                </a:lnTo>
                <a:lnTo>
                  <a:pt x="1107617" y="22961"/>
                </a:lnTo>
                <a:lnTo>
                  <a:pt x="1092974" y="42951"/>
                </a:lnTo>
                <a:lnTo>
                  <a:pt x="1092974" y="46024"/>
                </a:lnTo>
                <a:lnTo>
                  <a:pt x="1115161" y="68084"/>
                </a:lnTo>
                <a:lnTo>
                  <a:pt x="1116660" y="68084"/>
                </a:lnTo>
                <a:lnTo>
                  <a:pt x="1118247" y="68084"/>
                </a:lnTo>
                <a:lnTo>
                  <a:pt x="1140345" y="46024"/>
                </a:lnTo>
                <a:lnTo>
                  <a:pt x="1140345" y="42951"/>
                </a:lnTo>
                <a:close/>
              </a:path>
              <a:path w="1819910" h="1819910">
                <a:moveTo>
                  <a:pt x="1369860" y="489343"/>
                </a:moveTo>
                <a:lnTo>
                  <a:pt x="1338427" y="459397"/>
                </a:lnTo>
                <a:lnTo>
                  <a:pt x="1321587" y="461695"/>
                </a:lnTo>
                <a:lnTo>
                  <a:pt x="1296098" y="467664"/>
                </a:lnTo>
                <a:lnTo>
                  <a:pt x="1285328" y="470725"/>
                </a:lnTo>
                <a:lnTo>
                  <a:pt x="1285328" y="576910"/>
                </a:lnTo>
                <a:lnTo>
                  <a:pt x="1276578" y="608660"/>
                </a:lnTo>
                <a:lnTo>
                  <a:pt x="1255509" y="683437"/>
                </a:lnTo>
                <a:lnTo>
                  <a:pt x="1243406" y="725754"/>
                </a:lnTo>
                <a:lnTo>
                  <a:pt x="1230401" y="770915"/>
                </a:lnTo>
                <a:lnTo>
                  <a:pt x="1216583" y="818540"/>
                </a:lnTo>
                <a:lnTo>
                  <a:pt x="1202093" y="868299"/>
                </a:lnTo>
                <a:lnTo>
                  <a:pt x="1187005" y="919835"/>
                </a:lnTo>
                <a:lnTo>
                  <a:pt x="1171448" y="972794"/>
                </a:lnTo>
                <a:lnTo>
                  <a:pt x="1155522" y="1026845"/>
                </a:lnTo>
                <a:lnTo>
                  <a:pt x="1122972" y="1136777"/>
                </a:lnTo>
                <a:lnTo>
                  <a:pt x="1090206" y="1246835"/>
                </a:lnTo>
                <a:lnTo>
                  <a:pt x="1060970" y="1344612"/>
                </a:lnTo>
                <a:lnTo>
                  <a:pt x="1042530" y="1406055"/>
                </a:lnTo>
                <a:lnTo>
                  <a:pt x="1025728" y="1369593"/>
                </a:lnTo>
                <a:lnTo>
                  <a:pt x="1006640" y="1327404"/>
                </a:lnTo>
                <a:lnTo>
                  <a:pt x="985812" y="1280833"/>
                </a:lnTo>
                <a:lnTo>
                  <a:pt x="963853" y="1231214"/>
                </a:lnTo>
                <a:lnTo>
                  <a:pt x="941311" y="1179893"/>
                </a:lnTo>
                <a:lnTo>
                  <a:pt x="918768" y="1128217"/>
                </a:lnTo>
                <a:lnTo>
                  <a:pt x="896810" y="1077531"/>
                </a:lnTo>
                <a:lnTo>
                  <a:pt x="875982" y="1029169"/>
                </a:lnTo>
                <a:lnTo>
                  <a:pt x="900696" y="1001864"/>
                </a:lnTo>
                <a:lnTo>
                  <a:pt x="1285328" y="576910"/>
                </a:lnTo>
                <a:lnTo>
                  <a:pt x="1285328" y="470725"/>
                </a:lnTo>
                <a:lnTo>
                  <a:pt x="1260246" y="477824"/>
                </a:lnTo>
                <a:lnTo>
                  <a:pt x="1260246" y="545033"/>
                </a:lnTo>
                <a:lnTo>
                  <a:pt x="846759" y="1001864"/>
                </a:lnTo>
                <a:lnTo>
                  <a:pt x="546417" y="875817"/>
                </a:lnTo>
                <a:lnTo>
                  <a:pt x="461962" y="839177"/>
                </a:lnTo>
                <a:lnTo>
                  <a:pt x="427570" y="823887"/>
                </a:lnTo>
                <a:lnTo>
                  <a:pt x="1154849" y="578878"/>
                </a:lnTo>
                <a:lnTo>
                  <a:pt x="1260246" y="545033"/>
                </a:lnTo>
                <a:lnTo>
                  <a:pt x="1260246" y="477824"/>
                </a:lnTo>
                <a:lnTo>
                  <a:pt x="1209662" y="493420"/>
                </a:lnTo>
                <a:lnTo>
                  <a:pt x="1143965" y="514629"/>
                </a:lnTo>
                <a:lnTo>
                  <a:pt x="335902" y="787679"/>
                </a:lnTo>
                <a:lnTo>
                  <a:pt x="314159" y="817435"/>
                </a:lnTo>
                <a:lnTo>
                  <a:pt x="314375" y="824420"/>
                </a:lnTo>
                <a:lnTo>
                  <a:pt x="361048" y="862558"/>
                </a:lnTo>
                <a:lnTo>
                  <a:pt x="395566" y="879614"/>
                </a:lnTo>
                <a:lnTo>
                  <a:pt x="443776" y="901661"/>
                </a:lnTo>
                <a:lnTo>
                  <a:pt x="507949" y="929703"/>
                </a:lnTo>
                <a:lnTo>
                  <a:pt x="819137" y="1059726"/>
                </a:lnTo>
                <a:lnTo>
                  <a:pt x="868654" y="1174699"/>
                </a:lnTo>
                <a:lnTo>
                  <a:pt x="909624" y="1268831"/>
                </a:lnTo>
                <a:lnTo>
                  <a:pt x="943000" y="1344206"/>
                </a:lnTo>
                <a:lnTo>
                  <a:pt x="969721" y="1402905"/>
                </a:lnTo>
                <a:lnTo>
                  <a:pt x="990701" y="1447025"/>
                </a:lnTo>
                <a:lnTo>
                  <a:pt x="1019251" y="1499831"/>
                </a:lnTo>
                <a:lnTo>
                  <a:pt x="1048829" y="1522069"/>
                </a:lnTo>
                <a:lnTo>
                  <a:pt x="1049782" y="1522069"/>
                </a:lnTo>
                <a:lnTo>
                  <a:pt x="1081786" y="1498714"/>
                </a:lnTo>
                <a:lnTo>
                  <a:pt x="1109624" y="1406055"/>
                </a:lnTo>
                <a:lnTo>
                  <a:pt x="1128153" y="1344206"/>
                </a:lnTo>
                <a:lnTo>
                  <a:pt x="1159217" y="1240218"/>
                </a:lnTo>
                <a:lnTo>
                  <a:pt x="1193736" y="1124165"/>
                </a:lnTo>
                <a:lnTo>
                  <a:pt x="1211630" y="1063739"/>
                </a:lnTo>
                <a:lnTo>
                  <a:pt x="1229626" y="1002779"/>
                </a:lnTo>
                <a:lnTo>
                  <a:pt x="1267358" y="874483"/>
                </a:lnTo>
                <a:lnTo>
                  <a:pt x="1298206" y="768946"/>
                </a:lnTo>
                <a:lnTo>
                  <a:pt x="1322451" y="684834"/>
                </a:lnTo>
                <a:lnTo>
                  <a:pt x="1341018" y="618667"/>
                </a:lnTo>
                <a:lnTo>
                  <a:pt x="1352181" y="576910"/>
                </a:lnTo>
                <a:lnTo>
                  <a:pt x="1360093" y="545033"/>
                </a:lnTo>
                <a:lnTo>
                  <a:pt x="1363306" y="531736"/>
                </a:lnTo>
                <a:lnTo>
                  <a:pt x="1368247" y="506158"/>
                </a:lnTo>
                <a:lnTo>
                  <a:pt x="1369860" y="489343"/>
                </a:lnTo>
                <a:close/>
              </a:path>
              <a:path w="1819910" h="1819910">
                <a:moveTo>
                  <a:pt x="1819795" y="908100"/>
                </a:moveTo>
                <a:lnTo>
                  <a:pt x="1818386" y="862825"/>
                </a:lnTo>
                <a:lnTo>
                  <a:pt x="1814703" y="817791"/>
                </a:lnTo>
                <a:lnTo>
                  <a:pt x="1808797" y="773087"/>
                </a:lnTo>
                <a:lnTo>
                  <a:pt x="1800682" y="728789"/>
                </a:lnTo>
                <a:lnTo>
                  <a:pt x="1790407" y="684999"/>
                </a:lnTo>
                <a:lnTo>
                  <a:pt x="1777974" y="641794"/>
                </a:lnTo>
                <a:lnTo>
                  <a:pt x="1763433" y="599249"/>
                </a:lnTo>
                <a:lnTo>
                  <a:pt x="1746808" y="557466"/>
                </a:lnTo>
                <a:lnTo>
                  <a:pt x="1728127" y="516509"/>
                </a:lnTo>
                <a:lnTo>
                  <a:pt x="1707413" y="476478"/>
                </a:lnTo>
                <a:lnTo>
                  <a:pt x="1684693" y="437451"/>
                </a:lnTo>
                <a:lnTo>
                  <a:pt x="1660017" y="399516"/>
                </a:lnTo>
                <a:lnTo>
                  <a:pt x="1633385" y="362762"/>
                </a:lnTo>
                <a:lnTo>
                  <a:pt x="1604848" y="327253"/>
                </a:lnTo>
                <a:lnTo>
                  <a:pt x="1574431" y="293103"/>
                </a:lnTo>
                <a:lnTo>
                  <a:pt x="1542161" y="260375"/>
                </a:lnTo>
                <a:lnTo>
                  <a:pt x="1508048" y="229158"/>
                </a:lnTo>
                <a:lnTo>
                  <a:pt x="1472158" y="199542"/>
                </a:lnTo>
                <a:lnTo>
                  <a:pt x="1434490" y="171602"/>
                </a:lnTo>
                <a:lnTo>
                  <a:pt x="1395082" y="145427"/>
                </a:lnTo>
                <a:lnTo>
                  <a:pt x="1353959" y="121107"/>
                </a:lnTo>
                <a:lnTo>
                  <a:pt x="1298295" y="91897"/>
                </a:lnTo>
                <a:lnTo>
                  <a:pt x="1259128" y="72885"/>
                </a:lnTo>
                <a:lnTo>
                  <a:pt x="1251483" y="71132"/>
                </a:lnTo>
                <a:lnTo>
                  <a:pt x="1244028" y="72377"/>
                </a:lnTo>
                <a:lnTo>
                  <a:pt x="1237576" y="76314"/>
                </a:lnTo>
                <a:lnTo>
                  <a:pt x="1232979" y="82638"/>
                </a:lnTo>
                <a:lnTo>
                  <a:pt x="1231214" y="90233"/>
                </a:lnTo>
                <a:lnTo>
                  <a:pt x="1232484" y="97650"/>
                </a:lnTo>
                <a:lnTo>
                  <a:pt x="1236446" y="104063"/>
                </a:lnTo>
                <a:lnTo>
                  <a:pt x="1242796" y="108635"/>
                </a:lnTo>
                <a:lnTo>
                  <a:pt x="1255344" y="114439"/>
                </a:lnTo>
                <a:lnTo>
                  <a:pt x="1267853" y="120510"/>
                </a:lnTo>
                <a:lnTo>
                  <a:pt x="1335659" y="155917"/>
                </a:lnTo>
                <a:lnTo>
                  <a:pt x="1376248" y="180035"/>
                </a:lnTo>
                <a:lnTo>
                  <a:pt x="1415097" y="206057"/>
                </a:lnTo>
                <a:lnTo>
                  <a:pt x="1452156" y="233857"/>
                </a:lnTo>
                <a:lnTo>
                  <a:pt x="1487398" y="263385"/>
                </a:lnTo>
                <a:lnTo>
                  <a:pt x="1520812" y="294513"/>
                </a:lnTo>
                <a:lnTo>
                  <a:pt x="1552346" y="327177"/>
                </a:lnTo>
                <a:lnTo>
                  <a:pt x="1581975" y="361289"/>
                </a:lnTo>
                <a:lnTo>
                  <a:pt x="1609674" y="396748"/>
                </a:lnTo>
                <a:lnTo>
                  <a:pt x="1635417" y="433463"/>
                </a:lnTo>
                <a:lnTo>
                  <a:pt x="1659153" y="471360"/>
                </a:lnTo>
                <a:lnTo>
                  <a:pt x="1680870" y="510336"/>
                </a:lnTo>
                <a:lnTo>
                  <a:pt x="1700530" y="550303"/>
                </a:lnTo>
                <a:lnTo>
                  <a:pt x="1718106" y="591185"/>
                </a:lnTo>
                <a:lnTo>
                  <a:pt x="1733562" y="632866"/>
                </a:lnTo>
                <a:lnTo>
                  <a:pt x="1746872" y="675284"/>
                </a:lnTo>
                <a:lnTo>
                  <a:pt x="1758010" y="718337"/>
                </a:lnTo>
                <a:lnTo>
                  <a:pt x="1766925" y="761936"/>
                </a:lnTo>
                <a:lnTo>
                  <a:pt x="1773618" y="806005"/>
                </a:lnTo>
                <a:lnTo>
                  <a:pt x="1778038" y="850430"/>
                </a:lnTo>
                <a:lnTo>
                  <a:pt x="1780146" y="895146"/>
                </a:lnTo>
                <a:lnTo>
                  <a:pt x="1779943" y="940041"/>
                </a:lnTo>
                <a:lnTo>
                  <a:pt x="1777365" y="985037"/>
                </a:lnTo>
                <a:lnTo>
                  <a:pt x="1772399" y="1030058"/>
                </a:lnTo>
                <a:lnTo>
                  <a:pt x="1765007" y="1074991"/>
                </a:lnTo>
                <a:lnTo>
                  <a:pt x="1755178" y="1119759"/>
                </a:lnTo>
                <a:lnTo>
                  <a:pt x="1742846" y="1164272"/>
                </a:lnTo>
                <a:lnTo>
                  <a:pt x="1728012" y="1208443"/>
                </a:lnTo>
                <a:lnTo>
                  <a:pt x="1710639" y="1252181"/>
                </a:lnTo>
                <a:lnTo>
                  <a:pt x="1690674" y="1295400"/>
                </a:lnTo>
                <a:lnTo>
                  <a:pt x="1667484" y="1339138"/>
                </a:lnTo>
                <a:lnTo>
                  <a:pt x="1642046" y="1381213"/>
                </a:lnTo>
                <a:lnTo>
                  <a:pt x="1614462" y="1421561"/>
                </a:lnTo>
                <a:lnTo>
                  <a:pt x="1584782" y="1460119"/>
                </a:lnTo>
                <a:lnTo>
                  <a:pt x="1553083" y="1496822"/>
                </a:lnTo>
                <a:lnTo>
                  <a:pt x="1519440" y="1531620"/>
                </a:lnTo>
                <a:lnTo>
                  <a:pt x="1483931" y="1564436"/>
                </a:lnTo>
                <a:lnTo>
                  <a:pt x="1446618" y="1595208"/>
                </a:lnTo>
                <a:lnTo>
                  <a:pt x="1407566" y="1623885"/>
                </a:lnTo>
                <a:lnTo>
                  <a:pt x="1366862" y="1650403"/>
                </a:lnTo>
                <a:lnTo>
                  <a:pt x="1324571" y="1674685"/>
                </a:lnTo>
                <a:lnTo>
                  <a:pt x="1280769" y="1696669"/>
                </a:lnTo>
                <a:lnTo>
                  <a:pt x="1235519" y="1716316"/>
                </a:lnTo>
                <a:lnTo>
                  <a:pt x="1188897" y="1733537"/>
                </a:lnTo>
                <a:lnTo>
                  <a:pt x="1141399" y="1748155"/>
                </a:lnTo>
                <a:lnTo>
                  <a:pt x="1093495" y="1760016"/>
                </a:lnTo>
                <a:lnTo>
                  <a:pt x="1045298" y="1769148"/>
                </a:lnTo>
                <a:lnTo>
                  <a:pt x="996886" y="1775548"/>
                </a:lnTo>
                <a:lnTo>
                  <a:pt x="948372" y="1779219"/>
                </a:lnTo>
                <a:lnTo>
                  <a:pt x="899845" y="1780159"/>
                </a:lnTo>
                <a:lnTo>
                  <a:pt x="851395" y="1778393"/>
                </a:lnTo>
                <a:lnTo>
                  <a:pt x="803122" y="1773923"/>
                </a:lnTo>
                <a:lnTo>
                  <a:pt x="755116" y="1766735"/>
                </a:lnTo>
                <a:lnTo>
                  <a:pt x="707491" y="1756854"/>
                </a:lnTo>
                <a:lnTo>
                  <a:pt x="660323" y="1744294"/>
                </a:lnTo>
                <a:lnTo>
                  <a:pt x="613714" y="1729041"/>
                </a:lnTo>
                <a:lnTo>
                  <a:pt x="567753" y="1711109"/>
                </a:lnTo>
                <a:lnTo>
                  <a:pt x="522541" y="1690509"/>
                </a:lnTo>
                <a:lnTo>
                  <a:pt x="514972" y="1688528"/>
                </a:lnTo>
                <a:lnTo>
                  <a:pt x="507466" y="1689544"/>
                </a:lnTo>
                <a:lnTo>
                  <a:pt x="500900" y="1693278"/>
                </a:lnTo>
                <a:lnTo>
                  <a:pt x="496100" y="1699450"/>
                </a:lnTo>
                <a:lnTo>
                  <a:pt x="494106" y="1706981"/>
                </a:lnTo>
                <a:lnTo>
                  <a:pt x="495134" y="1714449"/>
                </a:lnTo>
                <a:lnTo>
                  <a:pt x="553250" y="1747647"/>
                </a:lnTo>
                <a:lnTo>
                  <a:pt x="602221" y="1766671"/>
                </a:lnTo>
                <a:lnTo>
                  <a:pt x="651891" y="1782775"/>
                </a:lnTo>
                <a:lnTo>
                  <a:pt x="702170" y="1795970"/>
                </a:lnTo>
                <a:lnTo>
                  <a:pt x="752932" y="1806244"/>
                </a:lnTo>
                <a:lnTo>
                  <a:pt x="804087" y="1813585"/>
                </a:lnTo>
                <a:lnTo>
                  <a:pt x="855522" y="1818005"/>
                </a:lnTo>
                <a:lnTo>
                  <a:pt x="907135" y="1819478"/>
                </a:lnTo>
                <a:lnTo>
                  <a:pt x="956589" y="1818119"/>
                </a:lnTo>
                <a:lnTo>
                  <a:pt x="1006017" y="1814068"/>
                </a:lnTo>
                <a:lnTo>
                  <a:pt x="1055331" y="1807311"/>
                </a:lnTo>
                <a:lnTo>
                  <a:pt x="1104430" y="1797824"/>
                </a:lnTo>
                <a:lnTo>
                  <a:pt x="1153223" y="1785632"/>
                </a:lnTo>
                <a:lnTo>
                  <a:pt x="1201610" y="1770697"/>
                </a:lnTo>
                <a:lnTo>
                  <a:pt x="1250340" y="1752688"/>
                </a:lnTo>
                <a:lnTo>
                  <a:pt x="1297635" y="1732165"/>
                </a:lnTo>
                <a:lnTo>
                  <a:pt x="1343418" y="1709178"/>
                </a:lnTo>
                <a:lnTo>
                  <a:pt x="1387627" y="1683804"/>
                </a:lnTo>
                <a:lnTo>
                  <a:pt x="1430172" y="1656092"/>
                </a:lnTo>
                <a:lnTo>
                  <a:pt x="1470990" y="1626120"/>
                </a:lnTo>
                <a:lnTo>
                  <a:pt x="1509991" y="1593951"/>
                </a:lnTo>
                <a:lnTo>
                  <a:pt x="1547114" y="1559661"/>
                </a:lnTo>
                <a:lnTo>
                  <a:pt x="1582280" y="1523288"/>
                </a:lnTo>
                <a:lnTo>
                  <a:pt x="1615414" y="1484922"/>
                </a:lnTo>
                <a:lnTo>
                  <a:pt x="1646440" y="1444612"/>
                </a:lnTo>
                <a:lnTo>
                  <a:pt x="1675282" y="1402435"/>
                </a:lnTo>
                <a:lnTo>
                  <a:pt x="1701863" y="1358455"/>
                </a:lnTo>
                <a:lnTo>
                  <a:pt x="1726107" y="1312735"/>
                </a:lnTo>
                <a:lnTo>
                  <a:pt x="1746326" y="1269047"/>
                </a:lnTo>
                <a:lnTo>
                  <a:pt x="1764030" y="1224838"/>
                </a:lnTo>
                <a:lnTo>
                  <a:pt x="1779244" y="1180211"/>
                </a:lnTo>
                <a:lnTo>
                  <a:pt x="1791982" y="1135227"/>
                </a:lnTo>
                <a:lnTo>
                  <a:pt x="1802295" y="1089990"/>
                </a:lnTo>
                <a:lnTo>
                  <a:pt x="1810207" y="1044575"/>
                </a:lnTo>
                <a:lnTo>
                  <a:pt x="1815744" y="999070"/>
                </a:lnTo>
                <a:lnTo>
                  <a:pt x="1818932" y="953554"/>
                </a:lnTo>
                <a:lnTo>
                  <a:pt x="1819795" y="90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0A5F2A4-4C2D-757F-F7C1-B06BF89A66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25" y="2682719"/>
            <a:ext cx="4797425" cy="12398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Pour</a:t>
            </a:r>
            <a:r>
              <a:rPr lang="fr-FR" sz="2800" b="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lang="fr-FR" sz="2800" b="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savoir</a:t>
            </a:r>
            <a:r>
              <a:rPr lang="fr-FR" sz="2800" b="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plus</a:t>
            </a:r>
            <a:r>
              <a:rPr lang="fr-FR" sz="2800" b="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sur</a:t>
            </a:r>
            <a:r>
              <a:rPr lang="fr-FR" sz="2800" b="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 spc="-60">
                <a:solidFill>
                  <a:srgbClr val="FFFFFF"/>
                </a:solidFill>
                <a:latin typeface="Calibri"/>
                <a:cs typeface="Calibri"/>
              </a:rPr>
              <a:t>l’</a:t>
            </a:r>
            <a:r>
              <a:rPr lang="fr-FR" sz="2800" b="0" spc="-60" err="1">
                <a:solidFill>
                  <a:srgbClr val="FFFFFF"/>
                </a:solidFill>
                <a:latin typeface="Calibri"/>
                <a:cs typeface="Calibri"/>
              </a:rPr>
              <a:t>APro</a:t>
            </a:r>
            <a:r>
              <a:rPr lang="fr-FR" sz="2800" b="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lang="fr-FR" sz="2800" b="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>
                <a:solidFill>
                  <a:srgbClr val="FFFFFF"/>
                </a:solidFill>
                <a:latin typeface="Calibri"/>
                <a:cs typeface="Calibri"/>
              </a:rPr>
              <a:t>s’inscrire</a:t>
            </a:r>
            <a:r>
              <a:rPr lang="fr-FR" sz="2800" b="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fr-FR" sz="2800" b="0" spc="-5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lang="fr-FR" sz="2800" spc="-10" err="1">
                <a:solidFill>
                  <a:srgbClr val="FFFFFF"/>
                </a:solidFill>
              </a:rPr>
              <a:t>Appuipro.agefiph.fr</a:t>
            </a:r>
            <a:r>
              <a:rPr lang="fr-FR" sz="2800" spc="-10">
                <a:solidFill>
                  <a:srgbClr val="FFFFFF"/>
                </a:solidFill>
              </a:rPr>
              <a:t>/</a:t>
            </a:r>
            <a:r>
              <a:rPr lang="fr-FR" sz="2800" spc="-10" err="1">
                <a:solidFill>
                  <a:srgbClr val="FFFFFF"/>
                </a:solidFill>
              </a:rPr>
              <a:t>learn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25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7">
            <a:extLst>
              <a:ext uri="{FF2B5EF4-FFF2-40B4-BE49-F238E27FC236}">
                <a16:creationId xmlns:a16="http://schemas.microsoft.com/office/drawing/2014/main" id="{6793DE74-ED0D-5A17-064E-A0A74C2C6C77}"/>
              </a:ext>
            </a:extLst>
          </p:cNvPr>
          <p:cNvSpPr/>
          <p:nvPr userDrawn="1"/>
        </p:nvSpPr>
        <p:spPr>
          <a:xfrm>
            <a:off x="-317" y="0"/>
            <a:ext cx="10692130" cy="6602730"/>
          </a:xfrm>
          <a:custGeom>
            <a:avLst/>
            <a:gdLst/>
            <a:ahLst/>
            <a:cxnLst/>
            <a:rect l="l" t="t" r="r" b="b"/>
            <a:pathLst>
              <a:path w="10692130" h="6602730">
                <a:moveTo>
                  <a:pt x="10692003" y="0"/>
                </a:moveTo>
                <a:lnTo>
                  <a:pt x="0" y="0"/>
                </a:lnTo>
                <a:lnTo>
                  <a:pt x="0" y="6602590"/>
                </a:lnTo>
                <a:lnTo>
                  <a:pt x="10692003" y="6602590"/>
                </a:lnTo>
                <a:lnTo>
                  <a:pt x="10692003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9">
            <a:extLst>
              <a:ext uri="{FF2B5EF4-FFF2-40B4-BE49-F238E27FC236}">
                <a16:creationId xmlns:a16="http://schemas.microsoft.com/office/drawing/2014/main" id="{4728EAFB-F7DA-924E-9E2B-D2F1F11558A8}"/>
              </a:ext>
            </a:extLst>
          </p:cNvPr>
          <p:cNvSpPr/>
          <p:nvPr userDrawn="1"/>
        </p:nvSpPr>
        <p:spPr>
          <a:xfrm>
            <a:off x="1849069" y="2391587"/>
            <a:ext cx="1819910" cy="1819910"/>
          </a:xfrm>
          <a:custGeom>
            <a:avLst/>
            <a:gdLst/>
            <a:ahLst/>
            <a:cxnLst/>
            <a:rect l="l" t="t" r="r" b="b"/>
            <a:pathLst>
              <a:path w="1819910" h="1819910">
                <a:moveTo>
                  <a:pt x="37134" y="1011974"/>
                </a:moveTo>
                <a:lnTo>
                  <a:pt x="33477" y="972566"/>
                </a:lnTo>
                <a:lnTo>
                  <a:pt x="31572" y="933170"/>
                </a:lnTo>
                <a:lnTo>
                  <a:pt x="24574" y="926185"/>
                </a:lnTo>
                <a:lnTo>
                  <a:pt x="15544" y="926680"/>
                </a:lnTo>
                <a:lnTo>
                  <a:pt x="6819" y="926985"/>
                </a:lnTo>
                <a:lnTo>
                  <a:pt x="0" y="934250"/>
                </a:lnTo>
                <a:lnTo>
                  <a:pt x="1981" y="974763"/>
                </a:lnTo>
                <a:lnTo>
                  <a:pt x="5676" y="1014730"/>
                </a:lnTo>
                <a:lnTo>
                  <a:pt x="12522" y="1020711"/>
                </a:lnTo>
                <a:lnTo>
                  <a:pt x="21056" y="1020711"/>
                </a:lnTo>
                <a:lnTo>
                  <a:pt x="21615" y="1020686"/>
                </a:lnTo>
                <a:lnTo>
                  <a:pt x="30861" y="1019708"/>
                </a:lnTo>
                <a:lnTo>
                  <a:pt x="37134" y="1011974"/>
                </a:lnTo>
                <a:close/>
              </a:path>
              <a:path w="1819910" h="1819910">
                <a:moveTo>
                  <a:pt x="45148" y="757580"/>
                </a:moveTo>
                <a:lnTo>
                  <a:pt x="39357" y="749465"/>
                </a:lnTo>
                <a:lnTo>
                  <a:pt x="22136" y="746544"/>
                </a:lnTo>
                <a:lnTo>
                  <a:pt x="14008" y="752309"/>
                </a:lnTo>
                <a:lnTo>
                  <a:pt x="6845" y="798715"/>
                </a:lnTo>
                <a:lnTo>
                  <a:pt x="4000" y="823887"/>
                </a:lnTo>
                <a:lnTo>
                  <a:pt x="10274" y="831621"/>
                </a:lnTo>
                <a:lnTo>
                  <a:pt x="19519" y="832612"/>
                </a:lnTo>
                <a:lnTo>
                  <a:pt x="20662" y="832637"/>
                </a:lnTo>
                <a:lnTo>
                  <a:pt x="28625" y="832637"/>
                </a:lnTo>
                <a:lnTo>
                  <a:pt x="35471" y="826668"/>
                </a:lnTo>
                <a:lnTo>
                  <a:pt x="37198" y="810641"/>
                </a:lnTo>
                <a:lnTo>
                  <a:pt x="38176" y="802665"/>
                </a:lnTo>
                <a:lnTo>
                  <a:pt x="40284" y="787539"/>
                </a:lnTo>
                <a:lnTo>
                  <a:pt x="41351" y="780402"/>
                </a:lnTo>
                <a:lnTo>
                  <a:pt x="42481" y="773264"/>
                </a:lnTo>
                <a:lnTo>
                  <a:pt x="43675" y="766127"/>
                </a:lnTo>
                <a:lnTo>
                  <a:pt x="45148" y="757580"/>
                </a:lnTo>
                <a:close/>
              </a:path>
              <a:path w="1819910" h="1819910">
                <a:moveTo>
                  <a:pt x="77978" y="1192212"/>
                </a:moveTo>
                <a:lnTo>
                  <a:pt x="66103" y="1154557"/>
                </a:lnTo>
                <a:lnTo>
                  <a:pt x="55854" y="1116317"/>
                </a:lnTo>
                <a:lnTo>
                  <a:pt x="47269" y="1111237"/>
                </a:lnTo>
                <a:lnTo>
                  <a:pt x="30353" y="1115466"/>
                </a:lnTo>
                <a:lnTo>
                  <a:pt x="25222" y="1124000"/>
                </a:lnTo>
                <a:lnTo>
                  <a:pt x="27355" y="1132408"/>
                </a:lnTo>
                <a:lnTo>
                  <a:pt x="40386" y="1178623"/>
                </a:lnTo>
                <a:lnTo>
                  <a:pt x="53606" y="1204595"/>
                </a:lnTo>
                <a:lnTo>
                  <a:pt x="61887" y="1204595"/>
                </a:lnTo>
                <a:lnTo>
                  <a:pt x="63538" y="1204328"/>
                </a:lnTo>
                <a:lnTo>
                  <a:pt x="73469" y="1201102"/>
                </a:lnTo>
                <a:lnTo>
                  <a:pt x="77978" y="1192212"/>
                </a:lnTo>
                <a:close/>
              </a:path>
              <a:path w="1819910" h="1819910">
                <a:moveTo>
                  <a:pt x="81407" y="641273"/>
                </a:moveTo>
                <a:lnTo>
                  <a:pt x="59309" y="619137"/>
                </a:lnTo>
                <a:lnTo>
                  <a:pt x="56146" y="619137"/>
                </a:lnTo>
                <a:lnTo>
                  <a:pt x="34036" y="641273"/>
                </a:lnTo>
                <a:lnTo>
                  <a:pt x="34036" y="644334"/>
                </a:lnTo>
                <a:lnTo>
                  <a:pt x="34201" y="645909"/>
                </a:lnTo>
                <a:lnTo>
                  <a:pt x="34747" y="648893"/>
                </a:lnTo>
                <a:lnTo>
                  <a:pt x="35217" y="650392"/>
                </a:lnTo>
                <a:lnTo>
                  <a:pt x="35852" y="651802"/>
                </a:lnTo>
                <a:lnTo>
                  <a:pt x="36398" y="653300"/>
                </a:lnTo>
                <a:lnTo>
                  <a:pt x="38849" y="657225"/>
                </a:lnTo>
                <a:lnTo>
                  <a:pt x="39878" y="658393"/>
                </a:lnTo>
                <a:lnTo>
                  <a:pt x="45326" y="663892"/>
                </a:lnTo>
                <a:lnTo>
                  <a:pt x="51485" y="666407"/>
                </a:lnTo>
                <a:lnTo>
                  <a:pt x="57721" y="666407"/>
                </a:lnTo>
                <a:lnTo>
                  <a:pt x="59220" y="666407"/>
                </a:lnTo>
                <a:lnTo>
                  <a:pt x="81407" y="649058"/>
                </a:lnTo>
                <a:lnTo>
                  <a:pt x="81407" y="641273"/>
                </a:lnTo>
                <a:close/>
              </a:path>
              <a:path w="1819910" h="1819910">
                <a:moveTo>
                  <a:pt x="136474" y="505345"/>
                </a:moveTo>
                <a:lnTo>
                  <a:pt x="134493" y="496531"/>
                </a:lnTo>
                <a:lnTo>
                  <a:pt x="129336" y="489089"/>
                </a:lnTo>
                <a:lnTo>
                  <a:pt x="121437" y="483997"/>
                </a:lnTo>
                <a:lnTo>
                  <a:pt x="112141" y="482396"/>
                </a:lnTo>
                <a:lnTo>
                  <a:pt x="103263" y="484378"/>
                </a:lnTo>
                <a:lnTo>
                  <a:pt x="95796" y="489496"/>
                </a:lnTo>
                <a:lnTo>
                  <a:pt x="90716" y="497344"/>
                </a:lnTo>
                <a:lnTo>
                  <a:pt x="89065" y="506552"/>
                </a:lnTo>
                <a:lnTo>
                  <a:pt x="91033" y="515353"/>
                </a:lnTo>
                <a:lnTo>
                  <a:pt x="96202" y="522795"/>
                </a:lnTo>
                <a:lnTo>
                  <a:pt x="104140" y="527888"/>
                </a:lnTo>
                <a:lnTo>
                  <a:pt x="106984" y="528993"/>
                </a:lnTo>
                <a:lnTo>
                  <a:pt x="109905" y="529539"/>
                </a:lnTo>
                <a:lnTo>
                  <a:pt x="112750" y="529539"/>
                </a:lnTo>
                <a:lnTo>
                  <a:pt x="136474" y="505345"/>
                </a:lnTo>
                <a:close/>
              </a:path>
              <a:path w="1819910" h="1819910">
                <a:moveTo>
                  <a:pt x="153530" y="1358379"/>
                </a:moveTo>
                <a:lnTo>
                  <a:pt x="151498" y="1352486"/>
                </a:lnTo>
                <a:lnTo>
                  <a:pt x="143789" y="1339088"/>
                </a:lnTo>
                <a:lnTo>
                  <a:pt x="136309" y="1325537"/>
                </a:lnTo>
                <a:lnTo>
                  <a:pt x="129082" y="1311871"/>
                </a:lnTo>
                <a:lnTo>
                  <a:pt x="122123" y="1298143"/>
                </a:lnTo>
                <a:lnTo>
                  <a:pt x="118287" y="1293202"/>
                </a:lnTo>
                <a:lnTo>
                  <a:pt x="113030" y="1290218"/>
                </a:lnTo>
                <a:lnTo>
                  <a:pt x="107035" y="1289405"/>
                </a:lnTo>
                <a:lnTo>
                  <a:pt x="100977" y="1291005"/>
                </a:lnTo>
                <a:lnTo>
                  <a:pt x="96012" y="1294815"/>
                </a:lnTo>
                <a:lnTo>
                  <a:pt x="93002" y="1300035"/>
                </a:lnTo>
                <a:lnTo>
                  <a:pt x="92189" y="1306004"/>
                </a:lnTo>
                <a:lnTo>
                  <a:pt x="93789" y="1312037"/>
                </a:lnTo>
                <a:lnTo>
                  <a:pt x="116243" y="1354442"/>
                </a:lnTo>
                <a:lnTo>
                  <a:pt x="132461" y="1376108"/>
                </a:lnTo>
                <a:lnTo>
                  <a:pt x="140589" y="1376108"/>
                </a:lnTo>
                <a:lnTo>
                  <a:pt x="143332" y="1375422"/>
                </a:lnTo>
                <a:lnTo>
                  <a:pt x="145834" y="1373962"/>
                </a:lnTo>
                <a:lnTo>
                  <a:pt x="150507" y="1369809"/>
                </a:lnTo>
                <a:lnTo>
                  <a:pt x="153136" y="1364386"/>
                </a:lnTo>
                <a:lnTo>
                  <a:pt x="153530" y="1358379"/>
                </a:lnTo>
                <a:close/>
              </a:path>
              <a:path w="1819910" h="1819910">
                <a:moveTo>
                  <a:pt x="211416" y="376402"/>
                </a:moveTo>
                <a:lnTo>
                  <a:pt x="208622" y="367830"/>
                </a:lnTo>
                <a:lnTo>
                  <a:pt x="202526" y="360730"/>
                </a:lnTo>
                <a:lnTo>
                  <a:pt x="194094" y="356539"/>
                </a:lnTo>
                <a:lnTo>
                  <a:pt x="185026" y="355904"/>
                </a:lnTo>
                <a:lnTo>
                  <a:pt x="176390" y="358711"/>
                </a:lnTo>
                <a:lnTo>
                  <a:pt x="169278" y="364807"/>
                </a:lnTo>
                <a:lnTo>
                  <a:pt x="165023" y="373151"/>
                </a:lnTo>
                <a:lnTo>
                  <a:pt x="164376" y="382155"/>
                </a:lnTo>
                <a:lnTo>
                  <a:pt x="167170" y="390753"/>
                </a:lnTo>
                <a:lnTo>
                  <a:pt x="173304" y="397865"/>
                </a:lnTo>
                <a:lnTo>
                  <a:pt x="177660" y="401231"/>
                </a:lnTo>
                <a:lnTo>
                  <a:pt x="182791" y="402805"/>
                </a:lnTo>
                <a:lnTo>
                  <a:pt x="194945" y="402805"/>
                </a:lnTo>
                <a:lnTo>
                  <a:pt x="201891" y="399745"/>
                </a:lnTo>
                <a:lnTo>
                  <a:pt x="206552" y="393776"/>
                </a:lnTo>
                <a:lnTo>
                  <a:pt x="210769" y="385406"/>
                </a:lnTo>
                <a:lnTo>
                  <a:pt x="211416" y="376402"/>
                </a:lnTo>
                <a:close/>
              </a:path>
              <a:path w="1819910" h="1819910">
                <a:moveTo>
                  <a:pt x="265861" y="1512519"/>
                </a:moveTo>
                <a:lnTo>
                  <a:pt x="264960" y="1506562"/>
                </a:lnTo>
                <a:lnTo>
                  <a:pt x="261721" y="1501228"/>
                </a:lnTo>
                <a:lnTo>
                  <a:pt x="251358" y="1489773"/>
                </a:lnTo>
                <a:lnTo>
                  <a:pt x="241173" y="1478102"/>
                </a:lnTo>
                <a:lnTo>
                  <a:pt x="231190" y="1466265"/>
                </a:lnTo>
                <a:lnTo>
                  <a:pt x="221475" y="1454289"/>
                </a:lnTo>
                <a:lnTo>
                  <a:pt x="216674" y="1450263"/>
                </a:lnTo>
                <a:lnTo>
                  <a:pt x="210908" y="1448435"/>
                </a:lnTo>
                <a:lnTo>
                  <a:pt x="204863" y="1448904"/>
                </a:lnTo>
                <a:lnTo>
                  <a:pt x="199288" y="1451737"/>
                </a:lnTo>
                <a:lnTo>
                  <a:pt x="195237" y="1456499"/>
                </a:lnTo>
                <a:lnTo>
                  <a:pt x="193408" y="1462239"/>
                </a:lnTo>
                <a:lnTo>
                  <a:pt x="193878" y="1468234"/>
                </a:lnTo>
                <a:lnTo>
                  <a:pt x="217131" y="1498485"/>
                </a:lnTo>
                <a:lnTo>
                  <a:pt x="245808" y="1527543"/>
                </a:lnTo>
                <a:lnTo>
                  <a:pt x="253898" y="1527543"/>
                </a:lnTo>
                <a:lnTo>
                  <a:pt x="257721" y="1526184"/>
                </a:lnTo>
                <a:lnTo>
                  <a:pt x="260756" y="1523415"/>
                </a:lnTo>
                <a:lnTo>
                  <a:pt x="264439" y="1518373"/>
                </a:lnTo>
                <a:lnTo>
                  <a:pt x="265861" y="1512519"/>
                </a:lnTo>
                <a:close/>
              </a:path>
              <a:path w="1819910" h="1819910">
                <a:moveTo>
                  <a:pt x="313690" y="273900"/>
                </a:moveTo>
                <a:lnTo>
                  <a:pt x="312508" y="264934"/>
                </a:lnTo>
                <a:lnTo>
                  <a:pt x="307784" y="256832"/>
                </a:lnTo>
                <a:lnTo>
                  <a:pt x="300278" y="251206"/>
                </a:lnTo>
                <a:lnTo>
                  <a:pt x="291503" y="248932"/>
                </a:lnTo>
                <a:lnTo>
                  <a:pt x="282511" y="250113"/>
                </a:lnTo>
                <a:lnTo>
                  <a:pt x="274383" y="254800"/>
                </a:lnTo>
                <a:lnTo>
                  <a:pt x="268719" y="262242"/>
                </a:lnTo>
                <a:lnTo>
                  <a:pt x="266420" y="270967"/>
                </a:lnTo>
                <a:lnTo>
                  <a:pt x="267576" y="279920"/>
                </a:lnTo>
                <a:lnTo>
                  <a:pt x="272249" y="288010"/>
                </a:lnTo>
                <a:lnTo>
                  <a:pt x="276987" y="293268"/>
                </a:lnTo>
                <a:lnTo>
                  <a:pt x="283464" y="296024"/>
                </a:lnTo>
                <a:lnTo>
                  <a:pt x="295617" y="296024"/>
                </a:lnTo>
                <a:lnTo>
                  <a:pt x="301218" y="294055"/>
                </a:lnTo>
                <a:lnTo>
                  <a:pt x="305727" y="290131"/>
                </a:lnTo>
                <a:lnTo>
                  <a:pt x="311404" y="282663"/>
                </a:lnTo>
                <a:lnTo>
                  <a:pt x="313690" y="273900"/>
                </a:lnTo>
                <a:close/>
              </a:path>
              <a:path w="1819910" h="1819910">
                <a:moveTo>
                  <a:pt x="407619" y="1633524"/>
                </a:moveTo>
                <a:lnTo>
                  <a:pt x="405472" y="1627886"/>
                </a:lnTo>
                <a:lnTo>
                  <a:pt x="401167" y="1623352"/>
                </a:lnTo>
                <a:lnTo>
                  <a:pt x="388594" y="1614347"/>
                </a:lnTo>
                <a:lnTo>
                  <a:pt x="376148" y="1605102"/>
                </a:lnTo>
                <a:lnTo>
                  <a:pt x="363867" y="1595640"/>
                </a:lnTo>
                <a:lnTo>
                  <a:pt x="351802" y="1585988"/>
                </a:lnTo>
                <a:lnTo>
                  <a:pt x="346265" y="1583067"/>
                </a:lnTo>
                <a:lnTo>
                  <a:pt x="326072" y="1599666"/>
                </a:lnTo>
                <a:lnTo>
                  <a:pt x="327812" y="1605432"/>
                </a:lnTo>
                <a:lnTo>
                  <a:pt x="357009" y="1630095"/>
                </a:lnTo>
                <a:lnTo>
                  <a:pt x="388886" y="1651889"/>
                </a:lnTo>
                <a:lnTo>
                  <a:pt x="396989" y="1651889"/>
                </a:lnTo>
                <a:lnTo>
                  <a:pt x="401878" y="1649577"/>
                </a:lnTo>
                <a:lnTo>
                  <a:pt x="404952" y="1645246"/>
                </a:lnTo>
                <a:lnTo>
                  <a:pt x="407479" y="1639531"/>
                </a:lnTo>
                <a:lnTo>
                  <a:pt x="407619" y="1633524"/>
                </a:lnTo>
                <a:close/>
              </a:path>
              <a:path w="1819910" h="1819910">
                <a:moveTo>
                  <a:pt x="431723" y="179412"/>
                </a:moveTo>
                <a:lnTo>
                  <a:pt x="428269" y="170700"/>
                </a:lnTo>
                <a:lnTo>
                  <a:pt x="421703" y="164020"/>
                </a:lnTo>
                <a:lnTo>
                  <a:pt x="413346" y="160477"/>
                </a:lnTo>
                <a:lnTo>
                  <a:pt x="404253" y="160299"/>
                </a:lnTo>
                <a:lnTo>
                  <a:pt x="395503" y="163715"/>
                </a:lnTo>
                <a:lnTo>
                  <a:pt x="388785" y="170256"/>
                </a:lnTo>
                <a:lnTo>
                  <a:pt x="385216" y="178562"/>
                </a:lnTo>
                <a:lnTo>
                  <a:pt x="385038" y="187604"/>
                </a:lnTo>
                <a:lnTo>
                  <a:pt x="388480" y="196303"/>
                </a:lnTo>
                <a:lnTo>
                  <a:pt x="392976" y="203288"/>
                </a:lnTo>
                <a:lnTo>
                  <a:pt x="400634" y="207060"/>
                </a:lnTo>
                <a:lnTo>
                  <a:pt x="412800" y="207060"/>
                </a:lnTo>
                <a:lnTo>
                  <a:pt x="431723" y="179412"/>
                </a:lnTo>
                <a:close/>
              </a:path>
              <a:path w="1819910" h="1819910">
                <a:moveTo>
                  <a:pt x="561936" y="111556"/>
                </a:moveTo>
                <a:lnTo>
                  <a:pt x="559739" y="102463"/>
                </a:lnTo>
                <a:lnTo>
                  <a:pt x="554164" y="94907"/>
                </a:lnTo>
                <a:lnTo>
                  <a:pt x="546404" y="90233"/>
                </a:lnTo>
                <a:lnTo>
                  <a:pt x="537451" y="88811"/>
                </a:lnTo>
                <a:lnTo>
                  <a:pt x="528307" y="91008"/>
                </a:lnTo>
                <a:lnTo>
                  <a:pt x="520712" y="96520"/>
                </a:lnTo>
                <a:lnTo>
                  <a:pt x="516001" y="104228"/>
                </a:lnTo>
                <a:lnTo>
                  <a:pt x="514553" y="113144"/>
                </a:lnTo>
                <a:lnTo>
                  <a:pt x="516712" y="122262"/>
                </a:lnTo>
                <a:lnTo>
                  <a:pt x="520534" y="128016"/>
                </a:lnTo>
                <a:lnTo>
                  <a:pt x="525665" y="132308"/>
                </a:lnTo>
                <a:lnTo>
                  <a:pt x="531710" y="134988"/>
                </a:lnTo>
                <a:lnTo>
                  <a:pt x="538264" y="135915"/>
                </a:lnTo>
                <a:lnTo>
                  <a:pt x="541578" y="135915"/>
                </a:lnTo>
                <a:lnTo>
                  <a:pt x="561936" y="111556"/>
                </a:lnTo>
                <a:close/>
              </a:path>
              <a:path w="1819910" h="1819910">
                <a:moveTo>
                  <a:pt x="700493" y="62877"/>
                </a:moveTo>
                <a:lnTo>
                  <a:pt x="699655" y="53555"/>
                </a:lnTo>
                <a:lnTo>
                  <a:pt x="695261" y="45275"/>
                </a:lnTo>
                <a:lnTo>
                  <a:pt x="688251" y="39522"/>
                </a:lnTo>
                <a:lnTo>
                  <a:pt x="679589" y="36791"/>
                </a:lnTo>
                <a:lnTo>
                  <a:pt x="670204" y="37617"/>
                </a:lnTo>
                <a:lnTo>
                  <a:pt x="661885" y="41998"/>
                </a:lnTo>
                <a:lnTo>
                  <a:pt x="656094" y="48958"/>
                </a:lnTo>
                <a:lnTo>
                  <a:pt x="653351" y="57581"/>
                </a:lnTo>
                <a:lnTo>
                  <a:pt x="654177" y="66890"/>
                </a:lnTo>
                <a:lnTo>
                  <a:pt x="657593" y="73875"/>
                </a:lnTo>
                <a:lnTo>
                  <a:pt x="662851" y="79197"/>
                </a:lnTo>
                <a:lnTo>
                  <a:pt x="669467" y="82600"/>
                </a:lnTo>
                <a:lnTo>
                  <a:pt x="676922" y="83781"/>
                </a:lnTo>
                <a:lnTo>
                  <a:pt x="679132" y="83781"/>
                </a:lnTo>
                <a:lnTo>
                  <a:pt x="700493" y="62877"/>
                </a:lnTo>
                <a:close/>
              </a:path>
              <a:path w="1819910" h="1819910">
                <a:moveTo>
                  <a:pt x="845413" y="26619"/>
                </a:moveTo>
                <a:lnTo>
                  <a:pt x="842365" y="17767"/>
                </a:lnTo>
                <a:lnTo>
                  <a:pt x="836371" y="10972"/>
                </a:lnTo>
                <a:lnTo>
                  <a:pt x="828255" y="6921"/>
                </a:lnTo>
                <a:lnTo>
                  <a:pt x="818896" y="6273"/>
                </a:lnTo>
                <a:lnTo>
                  <a:pt x="809967" y="9271"/>
                </a:lnTo>
                <a:lnTo>
                  <a:pt x="803135" y="15240"/>
                </a:lnTo>
                <a:lnTo>
                  <a:pt x="799071" y="23317"/>
                </a:lnTo>
                <a:lnTo>
                  <a:pt x="798449" y="32664"/>
                </a:lnTo>
                <a:lnTo>
                  <a:pt x="801090" y="40868"/>
                </a:lnTo>
                <a:lnTo>
                  <a:pt x="806323" y="47358"/>
                </a:lnTo>
                <a:lnTo>
                  <a:pt x="813473" y="51625"/>
                </a:lnTo>
                <a:lnTo>
                  <a:pt x="821893" y="53149"/>
                </a:lnTo>
                <a:lnTo>
                  <a:pt x="822921" y="53149"/>
                </a:lnTo>
                <a:lnTo>
                  <a:pt x="845413" y="26619"/>
                </a:lnTo>
                <a:close/>
              </a:path>
              <a:path w="1819910" h="1819910">
                <a:moveTo>
                  <a:pt x="993622" y="24650"/>
                </a:moveTo>
                <a:lnTo>
                  <a:pt x="992212" y="15392"/>
                </a:lnTo>
                <a:lnTo>
                  <a:pt x="987501" y="7683"/>
                </a:lnTo>
                <a:lnTo>
                  <a:pt x="980224" y="2286"/>
                </a:lnTo>
                <a:lnTo>
                  <a:pt x="971118" y="0"/>
                </a:lnTo>
                <a:lnTo>
                  <a:pt x="961809" y="1422"/>
                </a:lnTo>
                <a:lnTo>
                  <a:pt x="954024" y="6096"/>
                </a:lnTo>
                <a:lnTo>
                  <a:pt x="948601" y="13335"/>
                </a:lnTo>
                <a:lnTo>
                  <a:pt x="946327" y="22377"/>
                </a:lnTo>
                <a:lnTo>
                  <a:pt x="947737" y="31610"/>
                </a:lnTo>
                <a:lnTo>
                  <a:pt x="952423" y="39331"/>
                </a:lnTo>
                <a:lnTo>
                  <a:pt x="959675" y="44742"/>
                </a:lnTo>
                <a:lnTo>
                  <a:pt x="968756" y="47040"/>
                </a:lnTo>
                <a:lnTo>
                  <a:pt x="969937" y="47040"/>
                </a:lnTo>
                <a:lnTo>
                  <a:pt x="978890" y="45313"/>
                </a:lnTo>
                <a:lnTo>
                  <a:pt x="986294" y="40563"/>
                </a:lnTo>
                <a:lnTo>
                  <a:pt x="991438" y="33451"/>
                </a:lnTo>
                <a:lnTo>
                  <a:pt x="993622" y="24650"/>
                </a:lnTo>
                <a:close/>
              </a:path>
              <a:path w="1819910" h="1819910">
                <a:moveTo>
                  <a:pt x="1140345" y="42951"/>
                </a:moveTo>
                <a:lnTo>
                  <a:pt x="1116660" y="21310"/>
                </a:lnTo>
                <a:lnTo>
                  <a:pt x="1107617" y="22961"/>
                </a:lnTo>
                <a:lnTo>
                  <a:pt x="1092974" y="42951"/>
                </a:lnTo>
                <a:lnTo>
                  <a:pt x="1092974" y="46024"/>
                </a:lnTo>
                <a:lnTo>
                  <a:pt x="1115161" y="68084"/>
                </a:lnTo>
                <a:lnTo>
                  <a:pt x="1116660" y="68084"/>
                </a:lnTo>
                <a:lnTo>
                  <a:pt x="1118247" y="68084"/>
                </a:lnTo>
                <a:lnTo>
                  <a:pt x="1140345" y="46024"/>
                </a:lnTo>
                <a:lnTo>
                  <a:pt x="1140345" y="42951"/>
                </a:lnTo>
                <a:close/>
              </a:path>
              <a:path w="1819910" h="1819910">
                <a:moveTo>
                  <a:pt x="1369860" y="489343"/>
                </a:moveTo>
                <a:lnTo>
                  <a:pt x="1338427" y="459397"/>
                </a:lnTo>
                <a:lnTo>
                  <a:pt x="1321587" y="461695"/>
                </a:lnTo>
                <a:lnTo>
                  <a:pt x="1296098" y="467664"/>
                </a:lnTo>
                <a:lnTo>
                  <a:pt x="1285328" y="470725"/>
                </a:lnTo>
                <a:lnTo>
                  <a:pt x="1285328" y="576910"/>
                </a:lnTo>
                <a:lnTo>
                  <a:pt x="1276578" y="608660"/>
                </a:lnTo>
                <a:lnTo>
                  <a:pt x="1255509" y="683437"/>
                </a:lnTo>
                <a:lnTo>
                  <a:pt x="1243406" y="725754"/>
                </a:lnTo>
                <a:lnTo>
                  <a:pt x="1230401" y="770915"/>
                </a:lnTo>
                <a:lnTo>
                  <a:pt x="1216583" y="818540"/>
                </a:lnTo>
                <a:lnTo>
                  <a:pt x="1202093" y="868299"/>
                </a:lnTo>
                <a:lnTo>
                  <a:pt x="1187005" y="919835"/>
                </a:lnTo>
                <a:lnTo>
                  <a:pt x="1171448" y="972794"/>
                </a:lnTo>
                <a:lnTo>
                  <a:pt x="1155522" y="1026845"/>
                </a:lnTo>
                <a:lnTo>
                  <a:pt x="1122972" y="1136777"/>
                </a:lnTo>
                <a:lnTo>
                  <a:pt x="1090206" y="1246835"/>
                </a:lnTo>
                <a:lnTo>
                  <a:pt x="1060970" y="1344612"/>
                </a:lnTo>
                <a:lnTo>
                  <a:pt x="1042530" y="1406055"/>
                </a:lnTo>
                <a:lnTo>
                  <a:pt x="1025728" y="1369593"/>
                </a:lnTo>
                <a:lnTo>
                  <a:pt x="1006640" y="1327404"/>
                </a:lnTo>
                <a:lnTo>
                  <a:pt x="985812" y="1280833"/>
                </a:lnTo>
                <a:lnTo>
                  <a:pt x="963853" y="1231214"/>
                </a:lnTo>
                <a:lnTo>
                  <a:pt x="941311" y="1179893"/>
                </a:lnTo>
                <a:lnTo>
                  <a:pt x="918768" y="1128217"/>
                </a:lnTo>
                <a:lnTo>
                  <a:pt x="896810" y="1077531"/>
                </a:lnTo>
                <a:lnTo>
                  <a:pt x="875982" y="1029169"/>
                </a:lnTo>
                <a:lnTo>
                  <a:pt x="900696" y="1001864"/>
                </a:lnTo>
                <a:lnTo>
                  <a:pt x="1285328" y="576910"/>
                </a:lnTo>
                <a:lnTo>
                  <a:pt x="1285328" y="470725"/>
                </a:lnTo>
                <a:lnTo>
                  <a:pt x="1260246" y="477824"/>
                </a:lnTo>
                <a:lnTo>
                  <a:pt x="1260246" y="545033"/>
                </a:lnTo>
                <a:lnTo>
                  <a:pt x="846759" y="1001864"/>
                </a:lnTo>
                <a:lnTo>
                  <a:pt x="546417" y="875817"/>
                </a:lnTo>
                <a:lnTo>
                  <a:pt x="461962" y="839177"/>
                </a:lnTo>
                <a:lnTo>
                  <a:pt x="427570" y="823887"/>
                </a:lnTo>
                <a:lnTo>
                  <a:pt x="1154849" y="578878"/>
                </a:lnTo>
                <a:lnTo>
                  <a:pt x="1260246" y="545033"/>
                </a:lnTo>
                <a:lnTo>
                  <a:pt x="1260246" y="477824"/>
                </a:lnTo>
                <a:lnTo>
                  <a:pt x="1209662" y="493420"/>
                </a:lnTo>
                <a:lnTo>
                  <a:pt x="1143965" y="514629"/>
                </a:lnTo>
                <a:lnTo>
                  <a:pt x="335902" y="787679"/>
                </a:lnTo>
                <a:lnTo>
                  <a:pt x="314159" y="817435"/>
                </a:lnTo>
                <a:lnTo>
                  <a:pt x="314375" y="824420"/>
                </a:lnTo>
                <a:lnTo>
                  <a:pt x="361048" y="862558"/>
                </a:lnTo>
                <a:lnTo>
                  <a:pt x="395566" y="879614"/>
                </a:lnTo>
                <a:lnTo>
                  <a:pt x="443776" y="901661"/>
                </a:lnTo>
                <a:lnTo>
                  <a:pt x="507949" y="929703"/>
                </a:lnTo>
                <a:lnTo>
                  <a:pt x="819137" y="1059726"/>
                </a:lnTo>
                <a:lnTo>
                  <a:pt x="868654" y="1174699"/>
                </a:lnTo>
                <a:lnTo>
                  <a:pt x="909624" y="1268831"/>
                </a:lnTo>
                <a:lnTo>
                  <a:pt x="943000" y="1344206"/>
                </a:lnTo>
                <a:lnTo>
                  <a:pt x="969721" y="1402905"/>
                </a:lnTo>
                <a:lnTo>
                  <a:pt x="990701" y="1447025"/>
                </a:lnTo>
                <a:lnTo>
                  <a:pt x="1019251" y="1499831"/>
                </a:lnTo>
                <a:lnTo>
                  <a:pt x="1048829" y="1522069"/>
                </a:lnTo>
                <a:lnTo>
                  <a:pt x="1049782" y="1522069"/>
                </a:lnTo>
                <a:lnTo>
                  <a:pt x="1081786" y="1498714"/>
                </a:lnTo>
                <a:lnTo>
                  <a:pt x="1109624" y="1406055"/>
                </a:lnTo>
                <a:lnTo>
                  <a:pt x="1128153" y="1344206"/>
                </a:lnTo>
                <a:lnTo>
                  <a:pt x="1159217" y="1240218"/>
                </a:lnTo>
                <a:lnTo>
                  <a:pt x="1193736" y="1124165"/>
                </a:lnTo>
                <a:lnTo>
                  <a:pt x="1211630" y="1063739"/>
                </a:lnTo>
                <a:lnTo>
                  <a:pt x="1229626" y="1002779"/>
                </a:lnTo>
                <a:lnTo>
                  <a:pt x="1267358" y="874483"/>
                </a:lnTo>
                <a:lnTo>
                  <a:pt x="1298206" y="768946"/>
                </a:lnTo>
                <a:lnTo>
                  <a:pt x="1322451" y="684834"/>
                </a:lnTo>
                <a:lnTo>
                  <a:pt x="1341018" y="618667"/>
                </a:lnTo>
                <a:lnTo>
                  <a:pt x="1352181" y="576910"/>
                </a:lnTo>
                <a:lnTo>
                  <a:pt x="1360093" y="545033"/>
                </a:lnTo>
                <a:lnTo>
                  <a:pt x="1363306" y="531736"/>
                </a:lnTo>
                <a:lnTo>
                  <a:pt x="1368247" y="506158"/>
                </a:lnTo>
                <a:lnTo>
                  <a:pt x="1369860" y="489343"/>
                </a:lnTo>
                <a:close/>
              </a:path>
              <a:path w="1819910" h="1819910">
                <a:moveTo>
                  <a:pt x="1819795" y="908100"/>
                </a:moveTo>
                <a:lnTo>
                  <a:pt x="1818386" y="862825"/>
                </a:lnTo>
                <a:lnTo>
                  <a:pt x="1814703" y="817791"/>
                </a:lnTo>
                <a:lnTo>
                  <a:pt x="1808797" y="773087"/>
                </a:lnTo>
                <a:lnTo>
                  <a:pt x="1800682" y="728789"/>
                </a:lnTo>
                <a:lnTo>
                  <a:pt x="1790407" y="684999"/>
                </a:lnTo>
                <a:lnTo>
                  <a:pt x="1777974" y="641794"/>
                </a:lnTo>
                <a:lnTo>
                  <a:pt x="1763433" y="599249"/>
                </a:lnTo>
                <a:lnTo>
                  <a:pt x="1746808" y="557466"/>
                </a:lnTo>
                <a:lnTo>
                  <a:pt x="1728127" y="516509"/>
                </a:lnTo>
                <a:lnTo>
                  <a:pt x="1707413" y="476478"/>
                </a:lnTo>
                <a:lnTo>
                  <a:pt x="1684693" y="437451"/>
                </a:lnTo>
                <a:lnTo>
                  <a:pt x="1660017" y="399516"/>
                </a:lnTo>
                <a:lnTo>
                  <a:pt x="1633385" y="362762"/>
                </a:lnTo>
                <a:lnTo>
                  <a:pt x="1604848" y="327253"/>
                </a:lnTo>
                <a:lnTo>
                  <a:pt x="1574431" y="293103"/>
                </a:lnTo>
                <a:lnTo>
                  <a:pt x="1542161" y="260375"/>
                </a:lnTo>
                <a:lnTo>
                  <a:pt x="1508048" y="229158"/>
                </a:lnTo>
                <a:lnTo>
                  <a:pt x="1472158" y="199542"/>
                </a:lnTo>
                <a:lnTo>
                  <a:pt x="1434490" y="171602"/>
                </a:lnTo>
                <a:lnTo>
                  <a:pt x="1395082" y="145427"/>
                </a:lnTo>
                <a:lnTo>
                  <a:pt x="1353959" y="121107"/>
                </a:lnTo>
                <a:lnTo>
                  <a:pt x="1298295" y="91897"/>
                </a:lnTo>
                <a:lnTo>
                  <a:pt x="1259128" y="72885"/>
                </a:lnTo>
                <a:lnTo>
                  <a:pt x="1251483" y="71132"/>
                </a:lnTo>
                <a:lnTo>
                  <a:pt x="1244028" y="72377"/>
                </a:lnTo>
                <a:lnTo>
                  <a:pt x="1237576" y="76314"/>
                </a:lnTo>
                <a:lnTo>
                  <a:pt x="1232979" y="82638"/>
                </a:lnTo>
                <a:lnTo>
                  <a:pt x="1231214" y="90233"/>
                </a:lnTo>
                <a:lnTo>
                  <a:pt x="1232484" y="97650"/>
                </a:lnTo>
                <a:lnTo>
                  <a:pt x="1236446" y="104063"/>
                </a:lnTo>
                <a:lnTo>
                  <a:pt x="1242796" y="108635"/>
                </a:lnTo>
                <a:lnTo>
                  <a:pt x="1255344" y="114439"/>
                </a:lnTo>
                <a:lnTo>
                  <a:pt x="1267853" y="120510"/>
                </a:lnTo>
                <a:lnTo>
                  <a:pt x="1335659" y="155917"/>
                </a:lnTo>
                <a:lnTo>
                  <a:pt x="1376248" y="180035"/>
                </a:lnTo>
                <a:lnTo>
                  <a:pt x="1415097" y="206057"/>
                </a:lnTo>
                <a:lnTo>
                  <a:pt x="1452156" y="233857"/>
                </a:lnTo>
                <a:lnTo>
                  <a:pt x="1487398" y="263385"/>
                </a:lnTo>
                <a:lnTo>
                  <a:pt x="1520812" y="294513"/>
                </a:lnTo>
                <a:lnTo>
                  <a:pt x="1552346" y="327177"/>
                </a:lnTo>
                <a:lnTo>
                  <a:pt x="1581975" y="361289"/>
                </a:lnTo>
                <a:lnTo>
                  <a:pt x="1609674" y="396748"/>
                </a:lnTo>
                <a:lnTo>
                  <a:pt x="1635417" y="433463"/>
                </a:lnTo>
                <a:lnTo>
                  <a:pt x="1659153" y="471360"/>
                </a:lnTo>
                <a:lnTo>
                  <a:pt x="1680870" y="510336"/>
                </a:lnTo>
                <a:lnTo>
                  <a:pt x="1700530" y="550303"/>
                </a:lnTo>
                <a:lnTo>
                  <a:pt x="1718106" y="591185"/>
                </a:lnTo>
                <a:lnTo>
                  <a:pt x="1733562" y="632866"/>
                </a:lnTo>
                <a:lnTo>
                  <a:pt x="1746872" y="675284"/>
                </a:lnTo>
                <a:lnTo>
                  <a:pt x="1758010" y="718337"/>
                </a:lnTo>
                <a:lnTo>
                  <a:pt x="1766925" y="761936"/>
                </a:lnTo>
                <a:lnTo>
                  <a:pt x="1773618" y="806005"/>
                </a:lnTo>
                <a:lnTo>
                  <a:pt x="1778038" y="850430"/>
                </a:lnTo>
                <a:lnTo>
                  <a:pt x="1780146" y="895146"/>
                </a:lnTo>
                <a:lnTo>
                  <a:pt x="1779943" y="940041"/>
                </a:lnTo>
                <a:lnTo>
                  <a:pt x="1777365" y="985037"/>
                </a:lnTo>
                <a:lnTo>
                  <a:pt x="1772399" y="1030058"/>
                </a:lnTo>
                <a:lnTo>
                  <a:pt x="1765007" y="1074991"/>
                </a:lnTo>
                <a:lnTo>
                  <a:pt x="1755178" y="1119759"/>
                </a:lnTo>
                <a:lnTo>
                  <a:pt x="1742846" y="1164272"/>
                </a:lnTo>
                <a:lnTo>
                  <a:pt x="1728012" y="1208443"/>
                </a:lnTo>
                <a:lnTo>
                  <a:pt x="1710639" y="1252181"/>
                </a:lnTo>
                <a:lnTo>
                  <a:pt x="1690674" y="1295400"/>
                </a:lnTo>
                <a:lnTo>
                  <a:pt x="1667484" y="1339138"/>
                </a:lnTo>
                <a:lnTo>
                  <a:pt x="1642046" y="1381213"/>
                </a:lnTo>
                <a:lnTo>
                  <a:pt x="1614462" y="1421561"/>
                </a:lnTo>
                <a:lnTo>
                  <a:pt x="1584782" y="1460119"/>
                </a:lnTo>
                <a:lnTo>
                  <a:pt x="1553083" y="1496822"/>
                </a:lnTo>
                <a:lnTo>
                  <a:pt x="1519440" y="1531620"/>
                </a:lnTo>
                <a:lnTo>
                  <a:pt x="1483931" y="1564436"/>
                </a:lnTo>
                <a:lnTo>
                  <a:pt x="1446618" y="1595208"/>
                </a:lnTo>
                <a:lnTo>
                  <a:pt x="1407566" y="1623885"/>
                </a:lnTo>
                <a:lnTo>
                  <a:pt x="1366862" y="1650403"/>
                </a:lnTo>
                <a:lnTo>
                  <a:pt x="1324571" y="1674685"/>
                </a:lnTo>
                <a:lnTo>
                  <a:pt x="1280769" y="1696669"/>
                </a:lnTo>
                <a:lnTo>
                  <a:pt x="1235519" y="1716316"/>
                </a:lnTo>
                <a:lnTo>
                  <a:pt x="1188897" y="1733537"/>
                </a:lnTo>
                <a:lnTo>
                  <a:pt x="1141399" y="1748155"/>
                </a:lnTo>
                <a:lnTo>
                  <a:pt x="1093495" y="1760016"/>
                </a:lnTo>
                <a:lnTo>
                  <a:pt x="1045298" y="1769148"/>
                </a:lnTo>
                <a:lnTo>
                  <a:pt x="996886" y="1775548"/>
                </a:lnTo>
                <a:lnTo>
                  <a:pt x="948372" y="1779219"/>
                </a:lnTo>
                <a:lnTo>
                  <a:pt x="899845" y="1780159"/>
                </a:lnTo>
                <a:lnTo>
                  <a:pt x="851395" y="1778393"/>
                </a:lnTo>
                <a:lnTo>
                  <a:pt x="803122" y="1773923"/>
                </a:lnTo>
                <a:lnTo>
                  <a:pt x="755116" y="1766735"/>
                </a:lnTo>
                <a:lnTo>
                  <a:pt x="707491" y="1756854"/>
                </a:lnTo>
                <a:lnTo>
                  <a:pt x="660323" y="1744294"/>
                </a:lnTo>
                <a:lnTo>
                  <a:pt x="613714" y="1729041"/>
                </a:lnTo>
                <a:lnTo>
                  <a:pt x="567753" y="1711109"/>
                </a:lnTo>
                <a:lnTo>
                  <a:pt x="522541" y="1690509"/>
                </a:lnTo>
                <a:lnTo>
                  <a:pt x="514972" y="1688528"/>
                </a:lnTo>
                <a:lnTo>
                  <a:pt x="507466" y="1689544"/>
                </a:lnTo>
                <a:lnTo>
                  <a:pt x="500900" y="1693278"/>
                </a:lnTo>
                <a:lnTo>
                  <a:pt x="496100" y="1699450"/>
                </a:lnTo>
                <a:lnTo>
                  <a:pt x="494106" y="1706981"/>
                </a:lnTo>
                <a:lnTo>
                  <a:pt x="495134" y="1714449"/>
                </a:lnTo>
                <a:lnTo>
                  <a:pt x="553250" y="1747647"/>
                </a:lnTo>
                <a:lnTo>
                  <a:pt x="602221" y="1766671"/>
                </a:lnTo>
                <a:lnTo>
                  <a:pt x="651891" y="1782775"/>
                </a:lnTo>
                <a:lnTo>
                  <a:pt x="702170" y="1795970"/>
                </a:lnTo>
                <a:lnTo>
                  <a:pt x="752932" y="1806244"/>
                </a:lnTo>
                <a:lnTo>
                  <a:pt x="804087" y="1813585"/>
                </a:lnTo>
                <a:lnTo>
                  <a:pt x="855522" y="1818005"/>
                </a:lnTo>
                <a:lnTo>
                  <a:pt x="907135" y="1819478"/>
                </a:lnTo>
                <a:lnTo>
                  <a:pt x="956589" y="1818119"/>
                </a:lnTo>
                <a:lnTo>
                  <a:pt x="1006017" y="1814068"/>
                </a:lnTo>
                <a:lnTo>
                  <a:pt x="1055331" y="1807311"/>
                </a:lnTo>
                <a:lnTo>
                  <a:pt x="1104430" y="1797824"/>
                </a:lnTo>
                <a:lnTo>
                  <a:pt x="1153223" y="1785632"/>
                </a:lnTo>
                <a:lnTo>
                  <a:pt x="1201610" y="1770697"/>
                </a:lnTo>
                <a:lnTo>
                  <a:pt x="1250340" y="1752688"/>
                </a:lnTo>
                <a:lnTo>
                  <a:pt x="1297635" y="1732165"/>
                </a:lnTo>
                <a:lnTo>
                  <a:pt x="1343418" y="1709178"/>
                </a:lnTo>
                <a:lnTo>
                  <a:pt x="1387627" y="1683804"/>
                </a:lnTo>
                <a:lnTo>
                  <a:pt x="1430172" y="1656092"/>
                </a:lnTo>
                <a:lnTo>
                  <a:pt x="1470990" y="1626120"/>
                </a:lnTo>
                <a:lnTo>
                  <a:pt x="1509991" y="1593951"/>
                </a:lnTo>
                <a:lnTo>
                  <a:pt x="1547114" y="1559661"/>
                </a:lnTo>
                <a:lnTo>
                  <a:pt x="1582280" y="1523288"/>
                </a:lnTo>
                <a:lnTo>
                  <a:pt x="1615414" y="1484922"/>
                </a:lnTo>
                <a:lnTo>
                  <a:pt x="1646440" y="1444612"/>
                </a:lnTo>
                <a:lnTo>
                  <a:pt x="1675282" y="1402435"/>
                </a:lnTo>
                <a:lnTo>
                  <a:pt x="1701863" y="1358455"/>
                </a:lnTo>
                <a:lnTo>
                  <a:pt x="1726107" y="1312735"/>
                </a:lnTo>
                <a:lnTo>
                  <a:pt x="1746326" y="1269047"/>
                </a:lnTo>
                <a:lnTo>
                  <a:pt x="1764030" y="1224838"/>
                </a:lnTo>
                <a:lnTo>
                  <a:pt x="1779244" y="1180211"/>
                </a:lnTo>
                <a:lnTo>
                  <a:pt x="1791982" y="1135227"/>
                </a:lnTo>
                <a:lnTo>
                  <a:pt x="1802295" y="1089990"/>
                </a:lnTo>
                <a:lnTo>
                  <a:pt x="1810207" y="1044575"/>
                </a:lnTo>
                <a:lnTo>
                  <a:pt x="1815744" y="999070"/>
                </a:lnTo>
                <a:lnTo>
                  <a:pt x="1818932" y="953554"/>
                </a:lnTo>
                <a:lnTo>
                  <a:pt x="1819795" y="90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F4189FD-9577-DC16-5015-7F03805AA5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86643" y="1067118"/>
            <a:ext cx="4837112" cy="4876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5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5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5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500" b="0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21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>
            <a:extLst>
              <a:ext uri="{FF2B5EF4-FFF2-40B4-BE49-F238E27FC236}">
                <a16:creationId xmlns:a16="http://schemas.microsoft.com/office/drawing/2014/main" id="{616FD542-E6F3-ADD8-63D0-EDF887786F88}"/>
              </a:ext>
            </a:extLst>
          </p:cNvPr>
          <p:cNvSpPr/>
          <p:nvPr userDrawn="1"/>
        </p:nvSpPr>
        <p:spPr>
          <a:xfrm>
            <a:off x="-317" y="0"/>
            <a:ext cx="10692130" cy="6602730"/>
          </a:xfrm>
          <a:custGeom>
            <a:avLst/>
            <a:gdLst/>
            <a:ahLst/>
            <a:cxnLst/>
            <a:rect l="l" t="t" r="r" b="b"/>
            <a:pathLst>
              <a:path w="10692130" h="6602730">
                <a:moveTo>
                  <a:pt x="10692003" y="0"/>
                </a:moveTo>
                <a:lnTo>
                  <a:pt x="0" y="0"/>
                </a:lnTo>
                <a:lnTo>
                  <a:pt x="0" y="6602590"/>
                </a:lnTo>
                <a:lnTo>
                  <a:pt x="10692003" y="6602590"/>
                </a:lnTo>
                <a:lnTo>
                  <a:pt x="10692003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11">
            <a:extLst>
              <a:ext uri="{FF2B5EF4-FFF2-40B4-BE49-F238E27FC236}">
                <a16:creationId xmlns:a16="http://schemas.microsoft.com/office/drawing/2014/main" id="{08A339A8-BFFC-29D0-2057-59DB2711C647}"/>
              </a:ext>
            </a:extLst>
          </p:cNvPr>
          <p:cNvSpPr/>
          <p:nvPr userDrawn="1"/>
        </p:nvSpPr>
        <p:spPr>
          <a:xfrm>
            <a:off x="541134" y="584593"/>
            <a:ext cx="1260475" cy="1260475"/>
          </a:xfrm>
          <a:custGeom>
            <a:avLst/>
            <a:gdLst/>
            <a:ahLst/>
            <a:cxnLst/>
            <a:rect l="l" t="t" r="r" b="b"/>
            <a:pathLst>
              <a:path w="1260475" h="1260475">
                <a:moveTo>
                  <a:pt x="25730" y="701217"/>
                </a:moveTo>
                <a:lnTo>
                  <a:pt x="22072" y="652653"/>
                </a:lnTo>
                <a:lnTo>
                  <a:pt x="21869" y="646658"/>
                </a:lnTo>
                <a:lnTo>
                  <a:pt x="17030" y="641807"/>
                </a:lnTo>
                <a:lnTo>
                  <a:pt x="10769" y="642150"/>
                </a:lnTo>
                <a:lnTo>
                  <a:pt x="4724" y="642366"/>
                </a:lnTo>
                <a:lnTo>
                  <a:pt x="0" y="647395"/>
                </a:lnTo>
                <a:lnTo>
                  <a:pt x="2260" y="686511"/>
                </a:lnTo>
                <a:lnTo>
                  <a:pt x="8686" y="707275"/>
                </a:lnTo>
                <a:lnTo>
                  <a:pt x="14592" y="707275"/>
                </a:lnTo>
                <a:lnTo>
                  <a:pt x="14973" y="707250"/>
                </a:lnTo>
                <a:lnTo>
                  <a:pt x="21374" y="706577"/>
                </a:lnTo>
                <a:lnTo>
                  <a:pt x="25730" y="701217"/>
                </a:lnTo>
                <a:close/>
              </a:path>
              <a:path w="1260475" h="1260475">
                <a:moveTo>
                  <a:pt x="31267" y="525056"/>
                </a:moveTo>
                <a:lnTo>
                  <a:pt x="27266" y="519430"/>
                </a:lnTo>
                <a:lnTo>
                  <a:pt x="15341" y="517410"/>
                </a:lnTo>
                <a:lnTo>
                  <a:pt x="9702" y="521398"/>
                </a:lnTo>
                <a:lnTo>
                  <a:pt x="4051" y="559257"/>
                </a:lnTo>
                <a:lnTo>
                  <a:pt x="2781" y="570966"/>
                </a:lnTo>
                <a:lnTo>
                  <a:pt x="7124" y="576326"/>
                </a:lnTo>
                <a:lnTo>
                  <a:pt x="13525" y="577011"/>
                </a:lnTo>
                <a:lnTo>
                  <a:pt x="14312" y="577037"/>
                </a:lnTo>
                <a:lnTo>
                  <a:pt x="19824" y="577037"/>
                </a:lnTo>
                <a:lnTo>
                  <a:pt x="24561" y="572897"/>
                </a:lnTo>
                <a:lnTo>
                  <a:pt x="25768" y="561797"/>
                </a:lnTo>
                <a:lnTo>
                  <a:pt x="26441" y="556272"/>
                </a:lnTo>
                <a:lnTo>
                  <a:pt x="28105" y="544156"/>
                </a:lnTo>
                <a:lnTo>
                  <a:pt x="29133" y="537552"/>
                </a:lnTo>
                <a:lnTo>
                  <a:pt x="31267" y="525056"/>
                </a:lnTo>
                <a:close/>
              </a:path>
              <a:path w="1260475" h="1260475">
                <a:moveTo>
                  <a:pt x="54000" y="826033"/>
                </a:moveTo>
                <a:lnTo>
                  <a:pt x="40030" y="778802"/>
                </a:lnTo>
                <a:lnTo>
                  <a:pt x="38684" y="773480"/>
                </a:lnTo>
                <a:lnTo>
                  <a:pt x="32740" y="769962"/>
                </a:lnTo>
                <a:lnTo>
                  <a:pt x="21018" y="772883"/>
                </a:lnTo>
                <a:lnTo>
                  <a:pt x="17475" y="778802"/>
                </a:lnTo>
                <a:lnTo>
                  <a:pt x="18948" y="784618"/>
                </a:lnTo>
                <a:lnTo>
                  <a:pt x="31343" y="827125"/>
                </a:lnTo>
                <a:lnTo>
                  <a:pt x="37134" y="834605"/>
                </a:lnTo>
                <a:lnTo>
                  <a:pt x="42862" y="834605"/>
                </a:lnTo>
                <a:lnTo>
                  <a:pt x="44005" y="834428"/>
                </a:lnTo>
                <a:lnTo>
                  <a:pt x="50876" y="832180"/>
                </a:lnTo>
                <a:lnTo>
                  <a:pt x="54000" y="826033"/>
                </a:lnTo>
                <a:close/>
              </a:path>
              <a:path w="1260475" h="1260475">
                <a:moveTo>
                  <a:pt x="56388" y="444512"/>
                </a:moveTo>
                <a:lnTo>
                  <a:pt x="46215" y="430542"/>
                </a:lnTo>
                <a:lnTo>
                  <a:pt x="45224" y="430098"/>
                </a:lnTo>
                <a:lnTo>
                  <a:pt x="44246" y="429780"/>
                </a:lnTo>
                <a:lnTo>
                  <a:pt x="41071" y="429171"/>
                </a:lnTo>
                <a:lnTo>
                  <a:pt x="38887" y="429171"/>
                </a:lnTo>
                <a:lnTo>
                  <a:pt x="23571" y="444512"/>
                </a:lnTo>
                <a:lnTo>
                  <a:pt x="23571" y="446633"/>
                </a:lnTo>
                <a:lnTo>
                  <a:pt x="23685" y="447713"/>
                </a:lnTo>
                <a:lnTo>
                  <a:pt x="24066" y="449783"/>
                </a:lnTo>
                <a:lnTo>
                  <a:pt x="24396" y="450824"/>
                </a:lnTo>
                <a:lnTo>
                  <a:pt x="24841" y="451802"/>
                </a:lnTo>
                <a:lnTo>
                  <a:pt x="25222" y="452831"/>
                </a:lnTo>
                <a:lnTo>
                  <a:pt x="26911" y="455549"/>
                </a:lnTo>
                <a:lnTo>
                  <a:pt x="27622" y="456361"/>
                </a:lnTo>
                <a:lnTo>
                  <a:pt x="31394" y="460171"/>
                </a:lnTo>
                <a:lnTo>
                  <a:pt x="35661" y="461911"/>
                </a:lnTo>
                <a:lnTo>
                  <a:pt x="39979" y="461911"/>
                </a:lnTo>
                <a:lnTo>
                  <a:pt x="41021" y="461911"/>
                </a:lnTo>
                <a:lnTo>
                  <a:pt x="56388" y="449897"/>
                </a:lnTo>
                <a:lnTo>
                  <a:pt x="56388" y="444512"/>
                </a:lnTo>
                <a:close/>
              </a:path>
              <a:path w="1260475" h="1260475">
                <a:moveTo>
                  <a:pt x="94513" y="350380"/>
                </a:moveTo>
                <a:lnTo>
                  <a:pt x="93141" y="344284"/>
                </a:lnTo>
                <a:lnTo>
                  <a:pt x="89573" y="339128"/>
                </a:lnTo>
                <a:lnTo>
                  <a:pt x="84112" y="335610"/>
                </a:lnTo>
                <a:lnTo>
                  <a:pt x="77673" y="334492"/>
                </a:lnTo>
                <a:lnTo>
                  <a:pt x="71526" y="335864"/>
                </a:lnTo>
                <a:lnTo>
                  <a:pt x="66344" y="339407"/>
                </a:lnTo>
                <a:lnTo>
                  <a:pt x="62839" y="344855"/>
                </a:lnTo>
                <a:lnTo>
                  <a:pt x="61696" y="351218"/>
                </a:lnTo>
                <a:lnTo>
                  <a:pt x="63055" y="357314"/>
                </a:lnTo>
                <a:lnTo>
                  <a:pt x="66636" y="362470"/>
                </a:lnTo>
                <a:lnTo>
                  <a:pt x="72136" y="366001"/>
                </a:lnTo>
                <a:lnTo>
                  <a:pt x="74104" y="366763"/>
                </a:lnTo>
                <a:lnTo>
                  <a:pt x="76123" y="367144"/>
                </a:lnTo>
                <a:lnTo>
                  <a:pt x="84658" y="367144"/>
                </a:lnTo>
                <a:lnTo>
                  <a:pt x="90830" y="363181"/>
                </a:lnTo>
                <a:lnTo>
                  <a:pt x="93408" y="356755"/>
                </a:lnTo>
                <a:lnTo>
                  <a:pt x="94513" y="350380"/>
                </a:lnTo>
                <a:close/>
              </a:path>
              <a:path w="1260475" h="1260475">
                <a:moveTo>
                  <a:pt x="107975" y="942213"/>
                </a:moveTo>
                <a:lnTo>
                  <a:pt x="89395" y="908900"/>
                </a:lnTo>
                <a:lnTo>
                  <a:pt x="81902" y="894003"/>
                </a:lnTo>
                <a:lnTo>
                  <a:pt x="75349" y="891794"/>
                </a:lnTo>
                <a:lnTo>
                  <a:pt x="64516" y="897102"/>
                </a:lnTo>
                <a:lnTo>
                  <a:pt x="62293" y="903617"/>
                </a:lnTo>
                <a:lnTo>
                  <a:pt x="64960" y="909002"/>
                </a:lnTo>
                <a:lnTo>
                  <a:pt x="86042" y="947991"/>
                </a:lnTo>
                <a:lnTo>
                  <a:pt x="91732" y="953376"/>
                </a:lnTo>
                <a:lnTo>
                  <a:pt x="97358" y="953376"/>
                </a:lnTo>
                <a:lnTo>
                  <a:pt x="99263" y="952906"/>
                </a:lnTo>
                <a:lnTo>
                  <a:pt x="106210" y="948867"/>
                </a:lnTo>
                <a:lnTo>
                  <a:pt x="107975" y="942213"/>
                </a:lnTo>
                <a:close/>
              </a:path>
              <a:path w="1260475" h="1260475">
                <a:moveTo>
                  <a:pt x="146405" y="261086"/>
                </a:moveTo>
                <a:lnTo>
                  <a:pt x="144475" y="255155"/>
                </a:lnTo>
                <a:lnTo>
                  <a:pt x="140271" y="250240"/>
                </a:lnTo>
                <a:lnTo>
                  <a:pt x="134429" y="247332"/>
                </a:lnTo>
                <a:lnTo>
                  <a:pt x="128143" y="246900"/>
                </a:lnTo>
                <a:lnTo>
                  <a:pt x="122161" y="248831"/>
                </a:lnTo>
                <a:lnTo>
                  <a:pt x="117246" y="253060"/>
                </a:lnTo>
                <a:lnTo>
                  <a:pt x="114287" y="258838"/>
                </a:lnTo>
                <a:lnTo>
                  <a:pt x="113830" y="265074"/>
                </a:lnTo>
                <a:lnTo>
                  <a:pt x="115773" y="271030"/>
                </a:lnTo>
                <a:lnTo>
                  <a:pt x="120027" y="275958"/>
                </a:lnTo>
                <a:lnTo>
                  <a:pt x="123050" y="278295"/>
                </a:lnTo>
                <a:lnTo>
                  <a:pt x="126593" y="279387"/>
                </a:lnTo>
                <a:lnTo>
                  <a:pt x="135013" y="279387"/>
                </a:lnTo>
                <a:lnTo>
                  <a:pt x="139827" y="277266"/>
                </a:lnTo>
                <a:lnTo>
                  <a:pt x="143052" y="273138"/>
                </a:lnTo>
                <a:lnTo>
                  <a:pt x="145961" y="267322"/>
                </a:lnTo>
                <a:lnTo>
                  <a:pt x="146405" y="261086"/>
                </a:lnTo>
                <a:close/>
              </a:path>
              <a:path w="1260475" h="1260475">
                <a:moveTo>
                  <a:pt x="185331" y="1044460"/>
                </a:moveTo>
                <a:lnTo>
                  <a:pt x="160108" y="1015822"/>
                </a:lnTo>
                <a:lnTo>
                  <a:pt x="149618" y="1002804"/>
                </a:lnTo>
                <a:lnTo>
                  <a:pt x="142735" y="1002017"/>
                </a:lnTo>
                <a:lnTo>
                  <a:pt x="133273" y="1009472"/>
                </a:lnTo>
                <a:lnTo>
                  <a:pt x="132473" y="1016317"/>
                </a:lnTo>
                <a:lnTo>
                  <a:pt x="136232" y="1021029"/>
                </a:lnTo>
                <a:lnTo>
                  <a:pt x="165125" y="1054722"/>
                </a:lnTo>
                <a:lnTo>
                  <a:pt x="170230" y="1058252"/>
                </a:lnTo>
                <a:lnTo>
                  <a:pt x="175831" y="1058252"/>
                </a:lnTo>
                <a:lnTo>
                  <a:pt x="178473" y="1057300"/>
                </a:lnTo>
                <a:lnTo>
                  <a:pt x="185026" y="1051331"/>
                </a:lnTo>
                <a:lnTo>
                  <a:pt x="185331" y="1044460"/>
                </a:lnTo>
                <a:close/>
              </a:path>
              <a:path w="1260475" h="1260475">
                <a:moveTo>
                  <a:pt x="217233" y="190106"/>
                </a:moveTo>
                <a:lnTo>
                  <a:pt x="216420" y="183896"/>
                </a:lnTo>
                <a:lnTo>
                  <a:pt x="213156" y="178295"/>
                </a:lnTo>
                <a:lnTo>
                  <a:pt x="207949" y="174383"/>
                </a:lnTo>
                <a:lnTo>
                  <a:pt x="201866" y="172808"/>
                </a:lnTo>
                <a:lnTo>
                  <a:pt x="195643" y="173634"/>
                </a:lnTo>
                <a:lnTo>
                  <a:pt x="190030" y="176885"/>
                </a:lnTo>
                <a:lnTo>
                  <a:pt x="186093" y="182029"/>
                </a:lnTo>
                <a:lnTo>
                  <a:pt x="184505" y="188074"/>
                </a:lnTo>
                <a:lnTo>
                  <a:pt x="185305" y="194271"/>
                </a:lnTo>
                <a:lnTo>
                  <a:pt x="188544" y="199885"/>
                </a:lnTo>
                <a:lnTo>
                  <a:pt x="191833" y="203530"/>
                </a:lnTo>
                <a:lnTo>
                  <a:pt x="196316" y="205435"/>
                </a:lnTo>
                <a:lnTo>
                  <a:pt x="204736" y="205435"/>
                </a:lnTo>
                <a:lnTo>
                  <a:pt x="208610" y="204076"/>
                </a:lnTo>
                <a:lnTo>
                  <a:pt x="211734" y="201358"/>
                </a:lnTo>
                <a:lnTo>
                  <a:pt x="215658" y="196176"/>
                </a:lnTo>
                <a:lnTo>
                  <a:pt x="217233" y="190106"/>
                </a:lnTo>
                <a:close/>
              </a:path>
              <a:path w="1260475" h="1260475">
                <a:moveTo>
                  <a:pt x="283908" y="1134846"/>
                </a:moveTo>
                <a:lnTo>
                  <a:pt x="282740" y="1128064"/>
                </a:lnTo>
                <a:lnTo>
                  <a:pt x="277812" y="1124597"/>
                </a:lnTo>
                <a:lnTo>
                  <a:pt x="269113" y="1118374"/>
                </a:lnTo>
                <a:lnTo>
                  <a:pt x="260489" y="1111961"/>
                </a:lnTo>
                <a:lnTo>
                  <a:pt x="251980" y="1105408"/>
                </a:lnTo>
                <a:lnTo>
                  <a:pt x="243624" y="1098715"/>
                </a:lnTo>
                <a:lnTo>
                  <a:pt x="238950" y="1094917"/>
                </a:lnTo>
                <a:lnTo>
                  <a:pt x="232067" y="1095590"/>
                </a:lnTo>
                <a:lnTo>
                  <a:pt x="224409" y="1104887"/>
                </a:lnTo>
                <a:lnTo>
                  <a:pt x="225094" y="1111732"/>
                </a:lnTo>
                <a:lnTo>
                  <a:pt x="229768" y="1115542"/>
                </a:lnTo>
                <a:lnTo>
                  <a:pt x="265188" y="1142365"/>
                </a:lnTo>
                <a:lnTo>
                  <a:pt x="269303" y="1144358"/>
                </a:lnTo>
                <a:lnTo>
                  <a:pt x="274916" y="1144358"/>
                </a:lnTo>
                <a:lnTo>
                  <a:pt x="278295" y="1142758"/>
                </a:lnTo>
                <a:lnTo>
                  <a:pt x="283908" y="1134846"/>
                </a:lnTo>
                <a:close/>
              </a:path>
              <a:path w="1260475" h="1260475">
                <a:moveTo>
                  <a:pt x="298970" y="124675"/>
                </a:moveTo>
                <a:lnTo>
                  <a:pt x="296595" y="118656"/>
                </a:lnTo>
                <a:lnTo>
                  <a:pt x="292036" y="114007"/>
                </a:lnTo>
                <a:lnTo>
                  <a:pt x="286245" y="111556"/>
                </a:lnTo>
                <a:lnTo>
                  <a:pt x="279958" y="111442"/>
                </a:lnTo>
                <a:lnTo>
                  <a:pt x="273900" y="113817"/>
                </a:lnTo>
                <a:lnTo>
                  <a:pt x="269227" y="118338"/>
                </a:lnTo>
                <a:lnTo>
                  <a:pt x="266763" y="124091"/>
                </a:lnTo>
                <a:lnTo>
                  <a:pt x="266649" y="130340"/>
                </a:lnTo>
                <a:lnTo>
                  <a:pt x="269036" y="136372"/>
                </a:lnTo>
                <a:lnTo>
                  <a:pt x="272148" y="141211"/>
                </a:lnTo>
                <a:lnTo>
                  <a:pt x="277456" y="143827"/>
                </a:lnTo>
                <a:lnTo>
                  <a:pt x="285877" y="143827"/>
                </a:lnTo>
                <a:lnTo>
                  <a:pt x="298970" y="124675"/>
                </a:lnTo>
                <a:close/>
              </a:path>
              <a:path w="1260475" h="1260475">
                <a:moveTo>
                  <a:pt x="389153" y="77685"/>
                </a:moveTo>
                <a:lnTo>
                  <a:pt x="387629" y="71399"/>
                </a:lnTo>
                <a:lnTo>
                  <a:pt x="383768" y="66154"/>
                </a:lnTo>
                <a:lnTo>
                  <a:pt x="378383" y="62915"/>
                </a:lnTo>
                <a:lnTo>
                  <a:pt x="372186" y="61937"/>
                </a:lnTo>
                <a:lnTo>
                  <a:pt x="365874" y="63461"/>
                </a:lnTo>
                <a:lnTo>
                  <a:pt x="360603" y="67259"/>
                </a:lnTo>
                <a:lnTo>
                  <a:pt x="357339" y="72605"/>
                </a:lnTo>
                <a:lnTo>
                  <a:pt x="356336" y="78778"/>
                </a:lnTo>
                <a:lnTo>
                  <a:pt x="357835" y="85102"/>
                </a:lnTo>
                <a:lnTo>
                  <a:pt x="360616" y="91033"/>
                </a:lnTo>
                <a:lnTo>
                  <a:pt x="366585" y="94564"/>
                </a:lnTo>
                <a:lnTo>
                  <a:pt x="375056" y="94564"/>
                </a:lnTo>
                <a:lnTo>
                  <a:pt x="389153" y="77685"/>
                </a:lnTo>
                <a:close/>
              </a:path>
              <a:path w="1260475" h="1260475">
                <a:moveTo>
                  <a:pt x="485089" y="43980"/>
                </a:moveTo>
                <a:lnTo>
                  <a:pt x="484517" y="37528"/>
                </a:lnTo>
                <a:lnTo>
                  <a:pt x="481469" y="31788"/>
                </a:lnTo>
                <a:lnTo>
                  <a:pt x="476618" y="27800"/>
                </a:lnTo>
                <a:lnTo>
                  <a:pt x="470623" y="25908"/>
                </a:lnTo>
                <a:lnTo>
                  <a:pt x="464134" y="26492"/>
                </a:lnTo>
                <a:lnTo>
                  <a:pt x="458355" y="29514"/>
                </a:lnTo>
                <a:lnTo>
                  <a:pt x="454342" y="34340"/>
                </a:lnTo>
                <a:lnTo>
                  <a:pt x="452450" y="40309"/>
                </a:lnTo>
                <a:lnTo>
                  <a:pt x="453021" y="46761"/>
                </a:lnTo>
                <a:lnTo>
                  <a:pt x="455155" y="53898"/>
                </a:lnTo>
                <a:lnTo>
                  <a:pt x="461670" y="58458"/>
                </a:lnTo>
                <a:lnTo>
                  <a:pt x="470306" y="58458"/>
                </a:lnTo>
                <a:lnTo>
                  <a:pt x="485089" y="43980"/>
                </a:lnTo>
                <a:close/>
              </a:path>
              <a:path w="1260475" h="1260475">
                <a:moveTo>
                  <a:pt x="586613" y="27787"/>
                </a:moveTo>
                <a:lnTo>
                  <a:pt x="585457" y="18872"/>
                </a:lnTo>
                <a:lnTo>
                  <a:pt x="584250" y="9956"/>
                </a:lnTo>
                <a:lnTo>
                  <a:pt x="576059" y="3594"/>
                </a:lnTo>
                <a:lnTo>
                  <a:pt x="558063" y="5930"/>
                </a:lnTo>
                <a:lnTo>
                  <a:pt x="551726" y="14084"/>
                </a:lnTo>
                <a:lnTo>
                  <a:pt x="552932" y="23063"/>
                </a:lnTo>
                <a:lnTo>
                  <a:pt x="553961" y="31267"/>
                </a:lnTo>
                <a:lnTo>
                  <a:pt x="561022" y="37249"/>
                </a:lnTo>
                <a:lnTo>
                  <a:pt x="569874" y="37249"/>
                </a:lnTo>
                <a:lnTo>
                  <a:pt x="571296" y="37147"/>
                </a:lnTo>
                <a:lnTo>
                  <a:pt x="580263" y="35953"/>
                </a:lnTo>
                <a:lnTo>
                  <a:pt x="586613" y="27787"/>
                </a:lnTo>
                <a:close/>
              </a:path>
              <a:path w="1260475" h="1260475">
                <a:moveTo>
                  <a:pt x="688530" y="8483"/>
                </a:moveTo>
                <a:lnTo>
                  <a:pt x="681532" y="876"/>
                </a:lnTo>
                <a:lnTo>
                  <a:pt x="663435" y="0"/>
                </a:lnTo>
                <a:lnTo>
                  <a:pt x="655726" y="6959"/>
                </a:lnTo>
                <a:lnTo>
                  <a:pt x="655256" y="17513"/>
                </a:lnTo>
                <a:lnTo>
                  <a:pt x="654900" y="24904"/>
                </a:lnTo>
                <a:lnTo>
                  <a:pt x="661847" y="32575"/>
                </a:lnTo>
                <a:lnTo>
                  <a:pt x="670864" y="33020"/>
                </a:lnTo>
                <a:lnTo>
                  <a:pt x="680440" y="33020"/>
                </a:lnTo>
                <a:lnTo>
                  <a:pt x="687654" y="26212"/>
                </a:lnTo>
                <a:lnTo>
                  <a:pt x="688530" y="8483"/>
                </a:lnTo>
                <a:close/>
              </a:path>
              <a:path w="1260475" h="1260475">
                <a:moveTo>
                  <a:pt x="789686" y="30175"/>
                </a:moveTo>
                <a:lnTo>
                  <a:pt x="789571" y="29146"/>
                </a:lnTo>
                <a:lnTo>
                  <a:pt x="789190" y="27012"/>
                </a:lnTo>
                <a:lnTo>
                  <a:pt x="788860" y="25984"/>
                </a:lnTo>
                <a:lnTo>
                  <a:pt x="788416" y="25006"/>
                </a:lnTo>
                <a:lnTo>
                  <a:pt x="788047" y="24028"/>
                </a:lnTo>
                <a:lnTo>
                  <a:pt x="773290" y="15189"/>
                </a:lnTo>
                <a:lnTo>
                  <a:pt x="767016" y="16344"/>
                </a:lnTo>
                <a:lnTo>
                  <a:pt x="756869" y="30175"/>
                </a:lnTo>
                <a:lnTo>
                  <a:pt x="756869" y="32296"/>
                </a:lnTo>
                <a:lnTo>
                  <a:pt x="772236" y="47574"/>
                </a:lnTo>
                <a:lnTo>
                  <a:pt x="773277" y="47574"/>
                </a:lnTo>
                <a:lnTo>
                  <a:pt x="774369" y="47574"/>
                </a:lnTo>
                <a:lnTo>
                  <a:pt x="788416" y="37515"/>
                </a:lnTo>
                <a:lnTo>
                  <a:pt x="788860" y="36537"/>
                </a:lnTo>
                <a:lnTo>
                  <a:pt x="789190" y="35509"/>
                </a:lnTo>
                <a:lnTo>
                  <a:pt x="789571" y="33375"/>
                </a:lnTo>
                <a:lnTo>
                  <a:pt x="789686" y="32296"/>
                </a:lnTo>
                <a:lnTo>
                  <a:pt x="789686" y="30175"/>
                </a:lnTo>
                <a:close/>
              </a:path>
              <a:path w="1260475" h="1260475">
                <a:moveTo>
                  <a:pt x="948588" y="337146"/>
                </a:moveTo>
                <a:lnTo>
                  <a:pt x="946619" y="329006"/>
                </a:lnTo>
                <a:lnTo>
                  <a:pt x="942403" y="324091"/>
                </a:lnTo>
                <a:lnTo>
                  <a:pt x="937272" y="320116"/>
                </a:lnTo>
                <a:lnTo>
                  <a:pt x="929017" y="318503"/>
                </a:lnTo>
                <a:lnTo>
                  <a:pt x="913345" y="320522"/>
                </a:lnTo>
                <a:lnTo>
                  <a:pt x="890092" y="326415"/>
                </a:lnTo>
                <a:lnTo>
                  <a:pt x="890092" y="399935"/>
                </a:lnTo>
                <a:lnTo>
                  <a:pt x="881253" y="431901"/>
                </a:lnTo>
                <a:lnTo>
                  <a:pt x="870762" y="469036"/>
                </a:lnTo>
                <a:lnTo>
                  <a:pt x="858862" y="510667"/>
                </a:lnTo>
                <a:lnTo>
                  <a:pt x="845731" y="556107"/>
                </a:lnTo>
                <a:lnTo>
                  <a:pt x="831583" y="604659"/>
                </a:lnTo>
                <a:lnTo>
                  <a:pt x="816648" y="655650"/>
                </a:lnTo>
                <a:lnTo>
                  <a:pt x="801116" y="708380"/>
                </a:lnTo>
                <a:lnTo>
                  <a:pt x="785215" y="762165"/>
                </a:lnTo>
                <a:lnTo>
                  <a:pt x="769124" y="816317"/>
                </a:lnTo>
                <a:lnTo>
                  <a:pt x="753071" y="870216"/>
                </a:lnTo>
                <a:lnTo>
                  <a:pt x="737298" y="922985"/>
                </a:lnTo>
                <a:lnTo>
                  <a:pt x="721956" y="974115"/>
                </a:lnTo>
                <a:lnTo>
                  <a:pt x="706069" y="939533"/>
                </a:lnTo>
                <a:lnTo>
                  <a:pt x="687590" y="898436"/>
                </a:lnTo>
                <a:lnTo>
                  <a:pt x="667372" y="852830"/>
                </a:lnTo>
                <a:lnTo>
                  <a:pt x="646633" y="805561"/>
                </a:lnTo>
                <a:lnTo>
                  <a:pt x="626033" y="758190"/>
                </a:lnTo>
                <a:lnTo>
                  <a:pt x="606615" y="713130"/>
                </a:lnTo>
                <a:lnTo>
                  <a:pt x="623735" y="694220"/>
                </a:lnTo>
                <a:lnTo>
                  <a:pt x="890092" y="399935"/>
                </a:lnTo>
                <a:lnTo>
                  <a:pt x="890092" y="326415"/>
                </a:lnTo>
                <a:lnTo>
                  <a:pt x="885952" y="327456"/>
                </a:lnTo>
                <a:lnTo>
                  <a:pt x="872718" y="331470"/>
                </a:lnTo>
                <a:lnTo>
                  <a:pt x="872718" y="377863"/>
                </a:lnTo>
                <a:lnTo>
                  <a:pt x="586384" y="694220"/>
                </a:lnTo>
                <a:lnTo>
                  <a:pt x="378396" y="606933"/>
                </a:lnTo>
                <a:lnTo>
                  <a:pt x="333311" y="587438"/>
                </a:lnTo>
                <a:lnTo>
                  <a:pt x="296100" y="570966"/>
                </a:lnTo>
                <a:lnTo>
                  <a:pt x="804379" y="399796"/>
                </a:lnTo>
                <a:lnTo>
                  <a:pt x="872718" y="377863"/>
                </a:lnTo>
                <a:lnTo>
                  <a:pt x="872718" y="331470"/>
                </a:lnTo>
                <a:lnTo>
                  <a:pt x="778916" y="361162"/>
                </a:lnTo>
                <a:lnTo>
                  <a:pt x="232625" y="545896"/>
                </a:lnTo>
                <a:lnTo>
                  <a:pt x="217563" y="566508"/>
                </a:lnTo>
                <a:lnTo>
                  <a:pt x="218097" y="573125"/>
                </a:lnTo>
                <a:lnTo>
                  <a:pt x="260896" y="603275"/>
                </a:lnTo>
                <a:lnTo>
                  <a:pt x="302564" y="622706"/>
                </a:lnTo>
                <a:lnTo>
                  <a:pt x="364782" y="649833"/>
                </a:lnTo>
                <a:lnTo>
                  <a:pt x="567258" y="734288"/>
                </a:lnTo>
                <a:lnTo>
                  <a:pt x="618528" y="853046"/>
                </a:lnTo>
                <a:lnTo>
                  <a:pt x="655942" y="937780"/>
                </a:lnTo>
                <a:lnTo>
                  <a:pt x="682269" y="994714"/>
                </a:lnTo>
                <a:lnTo>
                  <a:pt x="699960" y="1029258"/>
                </a:lnTo>
                <a:lnTo>
                  <a:pt x="726313" y="1054468"/>
                </a:lnTo>
                <a:lnTo>
                  <a:pt x="726973" y="1054468"/>
                </a:lnTo>
                <a:lnTo>
                  <a:pt x="768413" y="974115"/>
                </a:lnTo>
                <a:lnTo>
                  <a:pt x="799515" y="870153"/>
                </a:lnTo>
                <a:lnTo>
                  <a:pt x="816216" y="814070"/>
                </a:lnTo>
                <a:lnTo>
                  <a:pt x="833716" y="755091"/>
                </a:lnTo>
                <a:lnTo>
                  <a:pt x="851509" y="694855"/>
                </a:lnTo>
                <a:lnTo>
                  <a:pt x="886167" y="576922"/>
                </a:lnTo>
                <a:lnTo>
                  <a:pt x="911961" y="488048"/>
                </a:lnTo>
                <a:lnTo>
                  <a:pt x="929995" y="423951"/>
                </a:lnTo>
                <a:lnTo>
                  <a:pt x="936256" y="399935"/>
                </a:lnTo>
                <a:lnTo>
                  <a:pt x="941387" y="380301"/>
                </a:lnTo>
                <a:lnTo>
                  <a:pt x="941895" y="377863"/>
                </a:lnTo>
                <a:lnTo>
                  <a:pt x="947204" y="352806"/>
                </a:lnTo>
                <a:lnTo>
                  <a:pt x="948588" y="337146"/>
                </a:lnTo>
                <a:close/>
              </a:path>
              <a:path w="1260475" h="1260475">
                <a:moveTo>
                  <a:pt x="1260068" y="646455"/>
                </a:moveTo>
                <a:lnTo>
                  <a:pt x="1259446" y="602208"/>
                </a:lnTo>
                <a:lnTo>
                  <a:pt x="1255699" y="558279"/>
                </a:lnTo>
                <a:lnTo>
                  <a:pt x="1248918" y="514845"/>
                </a:lnTo>
                <a:lnTo>
                  <a:pt x="1239126" y="472059"/>
                </a:lnTo>
                <a:lnTo>
                  <a:pt x="1226388" y="430072"/>
                </a:lnTo>
                <a:lnTo>
                  <a:pt x="1210754" y="389077"/>
                </a:lnTo>
                <a:lnTo>
                  <a:pt x="1192301" y="349224"/>
                </a:lnTo>
                <a:lnTo>
                  <a:pt x="1171067" y="310667"/>
                </a:lnTo>
                <a:lnTo>
                  <a:pt x="1147114" y="273570"/>
                </a:lnTo>
                <a:lnTo>
                  <a:pt x="1120495" y="238125"/>
                </a:lnTo>
                <a:lnTo>
                  <a:pt x="1091272" y="204457"/>
                </a:lnTo>
                <a:lnTo>
                  <a:pt x="1059497" y="172758"/>
                </a:lnTo>
                <a:lnTo>
                  <a:pt x="1025220" y="143167"/>
                </a:lnTo>
                <a:lnTo>
                  <a:pt x="988504" y="115874"/>
                </a:lnTo>
                <a:lnTo>
                  <a:pt x="949413" y="91033"/>
                </a:lnTo>
                <a:lnTo>
                  <a:pt x="899071" y="64071"/>
                </a:lnTo>
                <a:lnTo>
                  <a:pt x="865060" y="47802"/>
                </a:lnTo>
                <a:lnTo>
                  <a:pt x="856957" y="50812"/>
                </a:lnTo>
                <a:lnTo>
                  <a:pt x="850709" y="64490"/>
                </a:lnTo>
                <a:lnTo>
                  <a:pt x="853757" y="72542"/>
                </a:lnTo>
                <a:lnTo>
                  <a:pt x="869315" y="79679"/>
                </a:lnTo>
                <a:lnTo>
                  <a:pt x="886587" y="88265"/>
                </a:lnTo>
                <a:lnTo>
                  <a:pt x="937133" y="115404"/>
                </a:lnTo>
                <a:lnTo>
                  <a:pt x="976172" y="140474"/>
                </a:lnTo>
                <a:lnTo>
                  <a:pt x="1012710" y="168109"/>
                </a:lnTo>
                <a:lnTo>
                  <a:pt x="1046670" y="198120"/>
                </a:lnTo>
                <a:lnTo>
                  <a:pt x="1078001" y="230327"/>
                </a:lnTo>
                <a:lnTo>
                  <a:pt x="1106639" y="264553"/>
                </a:lnTo>
                <a:lnTo>
                  <a:pt x="1132509" y="300609"/>
                </a:lnTo>
                <a:lnTo>
                  <a:pt x="1155573" y="338328"/>
                </a:lnTo>
                <a:lnTo>
                  <a:pt x="1175740" y="377532"/>
                </a:lnTo>
                <a:lnTo>
                  <a:pt x="1192987" y="418020"/>
                </a:lnTo>
                <a:lnTo>
                  <a:pt x="1207211" y="459625"/>
                </a:lnTo>
                <a:lnTo>
                  <a:pt x="1218387" y="502183"/>
                </a:lnTo>
                <a:lnTo>
                  <a:pt x="1226426" y="545477"/>
                </a:lnTo>
                <a:lnTo>
                  <a:pt x="1231277" y="589356"/>
                </a:lnTo>
                <a:lnTo>
                  <a:pt x="1232877" y="633628"/>
                </a:lnTo>
                <a:lnTo>
                  <a:pt x="1231163" y="678116"/>
                </a:lnTo>
                <a:lnTo>
                  <a:pt x="1226083" y="722642"/>
                </a:lnTo>
                <a:lnTo>
                  <a:pt x="1217574" y="767029"/>
                </a:lnTo>
                <a:lnTo>
                  <a:pt x="1205560" y="811072"/>
                </a:lnTo>
                <a:lnTo>
                  <a:pt x="1189977" y="854621"/>
                </a:lnTo>
                <a:lnTo>
                  <a:pt x="1170787" y="897483"/>
                </a:lnTo>
                <a:lnTo>
                  <a:pt x="1147864" y="939571"/>
                </a:lnTo>
                <a:lnTo>
                  <a:pt x="1121943" y="979373"/>
                </a:lnTo>
                <a:lnTo>
                  <a:pt x="1093177" y="1016749"/>
                </a:lnTo>
                <a:lnTo>
                  <a:pt x="1061681" y="1051610"/>
                </a:lnTo>
                <a:lnTo>
                  <a:pt x="1027607" y="1083805"/>
                </a:lnTo>
                <a:lnTo>
                  <a:pt x="991095" y="1113243"/>
                </a:lnTo>
                <a:lnTo>
                  <a:pt x="952271" y="1139786"/>
                </a:lnTo>
                <a:lnTo>
                  <a:pt x="911275" y="1163320"/>
                </a:lnTo>
                <a:lnTo>
                  <a:pt x="868248" y="1183741"/>
                </a:lnTo>
                <a:lnTo>
                  <a:pt x="823315" y="1200899"/>
                </a:lnTo>
                <a:lnTo>
                  <a:pt x="777176" y="1214539"/>
                </a:lnTo>
                <a:lnTo>
                  <a:pt x="730554" y="1224457"/>
                </a:lnTo>
                <a:lnTo>
                  <a:pt x="683628" y="1230655"/>
                </a:lnTo>
                <a:lnTo>
                  <a:pt x="636574" y="1233157"/>
                </a:lnTo>
                <a:lnTo>
                  <a:pt x="589584" y="1231976"/>
                </a:lnTo>
                <a:lnTo>
                  <a:pt x="542836" y="1227112"/>
                </a:lnTo>
                <a:lnTo>
                  <a:pt x="496506" y="1218577"/>
                </a:lnTo>
                <a:lnTo>
                  <a:pt x="450773" y="1206398"/>
                </a:lnTo>
                <a:lnTo>
                  <a:pt x="405841" y="1190561"/>
                </a:lnTo>
                <a:lnTo>
                  <a:pt x="361861" y="1171105"/>
                </a:lnTo>
                <a:lnTo>
                  <a:pt x="355092" y="1167803"/>
                </a:lnTo>
                <a:lnTo>
                  <a:pt x="346900" y="1170559"/>
                </a:lnTo>
                <a:lnTo>
                  <a:pt x="340220" y="1184033"/>
                </a:lnTo>
                <a:lnTo>
                  <a:pt x="343014" y="1192174"/>
                </a:lnTo>
                <a:lnTo>
                  <a:pt x="349783" y="1195501"/>
                </a:lnTo>
                <a:lnTo>
                  <a:pt x="394373" y="1215301"/>
                </a:lnTo>
                <a:lnTo>
                  <a:pt x="439928" y="1231506"/>
                </a:lnTo>
                <a:lnTo>
                  <a:pt x="486257" y="1244142"/>
                </a:lnTo>
                <a:lnTo>
                  <a:pt x="533184" y="1253172"/>
                </a:lnTo>
                <a:lnTo>
                  <a:pt x="580555" y="1258608"/>
                </a:lnTo>
                <a:lnTo>
                  <a:pt x="628192" y="1260411"/>
                </a:lnTo>
                <a:lnTo>
                  <a:pt x="679564" y="1258316"/>
                </a:lnTo>
                <a:lnTo>
                  <a:pt x="730808" y="1251991"/>
                </a:lnTo>
                <a:lnTo>
                  <a:pt x="781735" y="1241437"/>
                </a:lnTo>
                <a:lnTo>
                  <a:pt x="832116" y="1226629"/>
                </a:lnTo>
                <a:lnTo>
                  <a:pt x="879081" y="1208697"/>
                </a:lnTo>
                <a:lnTo>
                  <a:pt x="924064" y="1187361"/>
                </a:lnTo>
                <a:lnTo>
                  <a:pt x="966914" y="1162761"/>
                </a:lnTo>
                <a:lnTo>
                  <a:pt x="1007491" y="1135011"/>
                </a:lnTo>
                <a:lnTo>
                  <a:pt x="1045667" y="1104252"/>
                </a:lnTo>
                <a:lnTo>
                  <a:pt x="1081278" y="1070597"/>
                </a:lnTo>
                <a:lnTo>
                  <a:pt x="1114183" y="1034161"/>
                </a:lnTo>
                <a:lnTo>
                  <a:pt x="1144257" y="995095"/>
                </a:lnTo>
                <a:lnTo>
                  <a:pt x="1171346" y="953490"/>
                </a:lnTo>
                <a:lnTo>
                  <a:pt x="1195311" y="909497"/>
                </a:lnTo>
                <a:lnTo>
                  <a:pt x="1214539" y="866762"/>
                </a:lnTo>
                <a:lnTo>
                  <a:pt x="1230312" y="823366"/>
                </a:lnTo>
                <a:lnTo>
                  <a:pt x="1242695" y="779475"/>
                </a:lnTo>
                <a:lnTo>
                  <a:pt x="1251750" y="735253"/>
                </a:lnTo>
                <a:lnTo>
                  <a:pt x="1257515" y="690854"/>
                </a:lnTo>
                <a:lnTo>
                  <a:pt x="1260068" y="6464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B9F2DB-6D41-E20B-6414-E219086133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2792" y="2429661"/>
            <a:ext cx="7804150" cy="829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4800">
                <a:solidFill>
                  <a:schemeClr val="bg1"/>
                </a:solidFill>
                <a:latin typeface="+mn-lt"/>
              </a:defRPr>
            </a:lvl2pPr>
            <a:lvl3pPr marL="914400" indent="0">
              <a:buNone/>
              <a:defRPr sz="4800">
                <a:solidFill>
                  <a:schemeClr val="bg1"/>
                </a:solidFill>
                <a:latin typeface="+mn-lt"/>
              </a:defRPr>
            </a:lvl3pPr>
            <a:lvl4pPr marL="1371600" indent="0">
              <a:buNone/>
              <a:defRPr sz="4800">
                <a:solidFill>
                  <a:schemeClr val="bg1"/>
                </a:solidFill>
                <a:latin typeface="+mn-lt"/>
              </a:defRPr>
            </a:lvl4pPr>
            <a:lvl5pPr marL="1828800" indent="0">
              <a:buNone/>
              <a:defRPr sz="48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fr-FR"/>
              <a:t>00. Titre de niveau 2</a:t>
            </a:r>
          </a:p>
        </p:txBody>
      </p:sp>
    </p:spTree>
    <p:extLst>
      <p:ext uri="{BB962C8B-B14F-4D97-AF65-F5344CB8AC3E}">
        <p14:creationId xmlns:p14="http://schemas.microsoft.com/office/powerpoint/2010/main" val="19436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du texte 9">
            <a:extLst>
              <a:ext uri="{FF2B5EF4-FFF2-40B4-BE49-F238E27FC236}">
                <a16:creationId xmlns:a16="http://schemas.microsoft.com/office/drawing/2014/main" id="{32FF9035-A293-33E0-1A77-EA45512E5D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7412" y="1109133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4" name="Espace réservé du texte 9">
            <a:extLst>
              <a:ext uri="{FF2B5EF4-FFF2-40B4-BE49-F238E27FC236}">
                <a16:creationId xmlns:a16="http://schemas.microsoft.com/office/drawing/2014/main" id="{EB18B353-B14E-4623-F2D1-6BF3A60252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5203" y="1104900"/>
            <a:ext cx="4341807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3193881-BBAF-7A34-331A-17A6387228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</p:spTree>
    <p:extLst>
      <p:ext uri="{BB962C8B-B14F-4D97-AF65-F5344CB8AC3E}">
        <p14:creationId xmlns:p14="http://schemas.microsoft.com/office/powerpoint/2010/main" val="2169544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EDE2FE0-A29A-5261-EF60-F3ACD3600D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7412" y="1119383"/>
            <a:ext cx="4341811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5FC3E522-F1EF-7ACF-D18C-6F7FA7F75C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5202" y="1119383"/>
            <a:ext cx="4341809" cy="5165725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2" name="Espace réservé du texte 10">
            <a:extLst>
              <a:ext uri="{FF2B5EF4-FFF2-40B4-BE49-F238E27FC236}">
                <a16:creationId xmlns:a16="http://schemas.microsoft.com/office/drawing/2014/main" id="{CBCFBD4A-FFF7-712D-E300-A4A078ADDF4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</p:spTree>
    <p:extLst>
      <p:ext uri="{BB962C8B-B14F-4D97-AF65-F5344CB8AC3E}">
        <p14:creationId xmlns:p14="http://schemas.microsoft.com/office/powerpoint/2010/main" val="409548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2B4F435-9A42-9530-10E3-BD9B34CA9F0C}"/>
              </a:ext>
            </a:extLst>
          </p:cNvPr>
          <p:cNvSpPr/>
          <p:nvPr userDrawn="1"/>
        </p:nvSpPr>
        <p:spPr>
          <a:xfrm>
            <a:off x="5352212" y="787400"/>
            <a:ext cx="5301739" cy="5777230"/>
          </a:xfrm>
          <a:custGeom>
            <a:avLst/>
            <a:gdLst/>
            <a:ahLst/>
            <a:cxnLst/>
            <a:rect l="l" t="t" r="r" b="b"/>
            <a:pathLst>
              <a:path w="5269865" h="5777230">
                <a:moveTo>
                  <a:pt x="0" y="5777103"/>
                </a:moveTo>
                <a:lnTo>
                  <a:pt x="5269801" y="5777103"/>
                </a:lnTo>
                <a:lnTo>
                  <a:pt x="5269801" y="0"/>
                </a:lnTo>
                <a:lnTo>
                  <a:pt x="0" y="0"/>
                </a:lnTo>
                <a:lnTo>
                  <a:pt x="0" y="5777103"/>
                </a:lnTo>
                <a:close/>
              </a:path>
            </a:pathLst>
          </a:custGeom>
          <a:ln w="76200">
            <a:solidFill>
              <a:srgbClr val="EC6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Espace réservé du texte 9">
            <a:extLst>
              <a:ext uri="{FF2B5EF4-FFF2-40B4-BE49-F238E27FC236}">
                <a16:creationId xmlns:a16="http://schemas.microsoft.com/office/drawing/2014/main" id="{D021B358-6C47-114F-394E-73585D7BE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7419" y="1106487"/>
            <a:ext cx="4341806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2" name="Espace réservé du texte 10">
            <a:extLst>
              <a:ext uri="{FF2B5EF4-FFF2-40B4-BE49-F238E27FC236}">
                <a16:creationId xmlns:a16="http://schemas.microsoft.com/office/drawing/2014/main" id="{D1BC574D-ACDA-544C-A94A-1BB6660B21E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186018C2-F56E-ACEC-F038-8A51F7076CE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6946" y="1104900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23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72B4F435-9A42-9530-10E3-BD9B34CA9F0C}"/>
              </a:ext>
            </a:extLst>
          </p:cNvPr>
          <p:cNvSpPr/>
          <p:nvPr userDrawn="1"/>
        </p:nvSpPr>
        <p:spPr>
          <a:xfrm>
            <a:off x="21613" y="787400"/>
            <a:ext cx="5301739" cy="5777230"/>
          </a:xfrm>
          <a:custGeom>
            <a:avLst/>
            <a:gdLst/>
            <a:ahLst/>
            <a:cxnLst/>
            <a:rect l="l" t="t" r="r" b="b"/>
            <a:pathLst>
              <a:path w="5269865" h="5777230">
                <a:moveTo>
                  <a:pt x="0" y="5777103"/>
                </a:moveTo>
                <a:lnTo>
                  <a:pt x="5269801" y="5777103"/>
                </a:lnTo>
                <a:lnTo>
                  <a:pt x="5269801" y="0"/>
                </a:lnTo>
                <a:lnTo>
                  <a:pt x="0" y="0"/>
                </a:lnTo>
                <a:lnTo>
                  <a:pt x="0" y="5777103"/>
                </a:lnTo>
                <a:close/>
              </a:path>
            </a:pathLst>
          </a:custGeom>
          <a:ln w="76200">
            <a:solidFill>
              <a:srgbClr val="EC660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Espace réservé du texte 9">
            <a:extLst>
              <a:ext uri="{FF2B5EF4-FFF2-40B4-BE49-F238E27FC236}">
                <a16:creationId xmlns:a16="http://schemas.microsoft.com/office/drawing/2014/main" id="{648F0D8F-381E-D940-6556-49C24862E0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51266" y="1104900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7D5C8736-5DFB-2740-96AA-D364A9B57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  <p:sp>
        <p:nvSpPr>
          <p:cNvPr id="13" name="Espace réservé du texte 9">
            <a:extLst>
              <a:ext uri="{FF2B5EF4-FFF2-40B4-BE49-F238E27FC236}">
                <a16:creationId xmlns:a16="http://schemas.microsoft.com/office/drawing/2014/main" id="{4834B79C-1781-1C86-D837-95250F01CE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6946" y="1104900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64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139F81F1-0A03-F8BB-D546-F17639752FCA}"/>
              </a:ext>
            </a:extLst>
          </p:cNvPr>
          <p:cNvSpPr/>
          <p:nvPr userDrawn="1"/>
        </p:nvSpPr>
        <p:spPr>
          <a:xfrm>
            <a:off x="5380889" y="799974"/>
            <a:ext cx="5282565" cy="5777230"/>
          </a:xfrm>
          <a:custGeom>
            <a:avLst/>
            <a:gdLst/>
            <a:ahLst/>
            <a:cxnLst/>
            <a:rect l="l" t="t" r="r" b="b"/>
            <a:pathLst>
              <a:path w="5282565" h="5777230">
                <a:moveTo>
                  <a:pt x="0" y="5777103"/>
                </a:moveTo>
                <a:lnTo>
                  <a:pt x="5282501" y="5777103"/>
                </a:lnTo>
                <a:lnTo>
                  <a:pt x="5282501" y="0"/>
                </a:lnTo>
                <a:lnTo>
                  <a:pt x="0" y="0"/>
                </a:lnTo>
                <a:lnTo>
                  <a:pt x="0" y="5777103"/>
                </a:lnTo>
                <a:close/>
              </a:path>
            </a:pathLst>
          </a:custGeom>
          <a:ln w="762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Espace réservé du texte 9">
            <a:extLst>
              <a:ext uri="{FF2B5EF4-FFF2-40B4-BE49-F238E27FC236}">
                <a16:creationId xmlns:a16="http://schemas.microsoft.com/office/drawing/2014/main" id="{AC21C2BF-2960-DD09-8483-417DDCEEF0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9537" y="1104900"/>
            <a:ext cx="4313139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0F1B1D91-FD24-E8CA-CEA7-A9157B78F0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53C4AC6B-37F4-F613-41A5-E8F10F4316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51266" y="1104900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33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g object 21">
            <a:extLst>
              <a:ext uri="{FF2B5EF4-FFF2-40B4-BE49-F238E27FC236}">
                <a16:creationId xmlns:a16="http://schemas.microsoft.com/office/drawing/2014/main" id="{89FDD99A-BBAC-D8CB-E022-01ADFA37EFA2}"/>
              </a:ext>
            </a:extLst>
          </p:cNvPr>
          <p:cNvSpPr/>
          <p:nvPr userDrawn="1"/>
        </p:nvSpPr>
        <p:spPr>
          <a:xfrm>
            <a:off x="0" y="7493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400"/>
                </a:lnTo>
                <a:lnTo>
                  <a:pt x="10692003" y="25400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bg object 22">
            <a:extLst>
              <a:ext uri="{FF2B5EF4-FFF2-40B4-BE49-F238E27FC236}">
                <a16:creationId xmlns:a16="http://schemas.microsoft.com/office/drawing/2014/main" id="{CFFE447C-933F-0FEF-2B0A-7B6CF8F8B5C9}"/>
              </a:ext>
            </a:extLst>
          </p:cNvPr>
          <p:cNvSpPr/>
          <p:nvPr userDrawn="1"/>
        </p:nvSpPr>
        <p:spPr>
          <a:xfrm>
            <a:off x="0" y="6577204"/>
            <a:ext cx="10692130" cy="25400"/>
          </a:xfrm>
          <a:custGeom>
            <a:avLst/>
            <a:gdLst/>
            <a:ahLst/>
            <a:cxnLst/>
            <a:rect l="l" t="t" r="r" b="b"/>
            <a:pathLst>
              <a:path w="10692130" h="25400">
                <a:moveTo>
                  <a:pt x="0" y="0"/>
                </a:moveTo>
                <a:lnTo>
                  <a:pt x="0" y="25399"/>
                </a:lnTo>
                <a:lnTo>
                  <a:pt x="10692003" y="25399"/>
                </a:lnTo>
                <a:lnTo>
                  <a:pt x="10692003" y="0"/>
                </a:lnTo>
                <a:lnTo>
                  <a:pt x="0" y="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4BD1D5D-70AC-0EB0-A12C-855170645962}"/>
              </a:ext>
            </a:extLst>
          </p:cNvPr>
          <p:cNvSpPr/>
          <p:nvPr userDrawn="1"/>
        </p:nvSpPr>
        <p:spPr>
          <a:xfrm>
            <a:off x="5352212" y="749304"/>
            <a:ext cx="0" cy="5828030"/>
          </a:xfrm>
          <a:custGeom>
            <a:avLst/>
            <a:gdLst/>
            <a:ahLst/>
            <a:cxnLst/>
            <a:rect l="l" t="t" r="r" b="b"/>
            <a:pathLst>
              <a:path h="5828030">
                <a:moveTo>
                  <a:pt x="0" y="5827903"/>
                </a:moveTo>
                <a:lnTo>
                  <a:pt x="0" y="0"/>
                </a:lnTo>
              </a:path>
            </a:pathLst>
          </a:custGeom>
          <a:ln w="254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1B056E32-8DE4-A5CB-9320-0A454E39D88E}"/>
              </a:ext>
            </a:extLst>
          </p:cNvPr>
          <p:cNvSpPr/>
          <p:nvPr userDrawn="1"/>
        </p:nvSpPr>
        <p:spPr>
          <a:xfrm>
            <a:off x="12295" y="799974"/>
            <a:ext cx="5339911" cy="5777230"/>
          </a:xfrm>
          <a:custGeom>
            <a:avLst/>
            <a:gdLst/>
            <a:ahLst/>
            <a:cxnLst/>
            <a:rect l="l" t="t" r="r" b="b"/>
            <a:pathLst>
              <a:path w="5282565" h="5777230">
                <a:moveTo>
                  <a:pt x="0" y="5777103"/>
                </a:moveTo>
                <a:lnTo>
                  <a:pt x="5282501" y="5777103"/>
                </a:lnTo>
                <a:lnTo>
                  <a:pt x="5282501" y="0"/>
                </a:lnTo>
                <a:lnTo>
                  <a:pt x="0" y="0"/>
                </a:lnTo>
                <a:lnTo>
                  <a:pt x="0" y="5777103"/>
                </a:lnTo>
                <a:close/>
              </a:path>
            </a:pathLst>
          </a:custGeom>
          <a:ln w="76200">
            <a:solidFill>
              <a:srgbClr val="6017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du texte 9">
            <a:extLst>
              <a:ext uri="{FF2B5EF4-FFF2-40B4-BE49-F238E27FC236}">
                <a16:creationId xmlns:a16="http://schemas.microsoft.com/office/drawing/2014/main" id="{3C4A938A-026C-851B-D09A-DDF901F0F5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64924" y="1120608"/>
            <a:ext cx="4308174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  <p:sp>
        <p:nvSpPr>
          <p:cNvPr id="4" name="Espace réservé du texte 10">
            <a:extLst>
              <a:ext uri="{FF2B5EF4-FFF2-40B4-BE49-F238E27FC236}">
                <a16:creationId xmlns:a16="http://schemas.microsoft.com/office/drawing/2014/main" id="{7CFE58BA-27DC-F317-508E-082C82AB9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0063" y="195962"/>
            <a:ext cx="6946900" cy="442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828800" indent="0">
              <a:buNone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/>
              <a:t>00. Titre de niveau 3</a:t>
            </a:r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C9B07928-2D82-B4D6-547E-A3179622A3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6946" y="1104900"/>
            <a:ext cx="4341810" cy="5165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15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g object 16">
            <a:extLst>
              <a:ext uri="{FF2B5EF4-FFF2-40B4-BE49-F238E27FC236}">
                <a16:creationId xmlns:a16="http://schemas.microsoft.com/office/drawing/2014/main" id="{EF188F52-3945-4D08-BD41-F75740FA2D23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779059" y="6990016"/>
            <a:ext cx="1373047" cy="200719"/>
          </a:xfrm>
          <a:prstGeom prst="rect">
            <a:avLst/>
          </a:prstGeom>
        </p:spPr>
      </p:pic>
      <p:sp>
        <p:nvSpPr>
          <p:cNvPr id="10" name="bg object 17">
            <a:extLst>
              <a:ext uri="{FF2B5EF4-FFF2-40B4-BE49-F238E27FC236}">
                <a16:creationId xmlns:a16="http://schemas.microsoft.com/office/drawing/2014/main" id="{A6E50A1D-8D90-0EA1-AFE5-5C32AB1B57A1}"/>
              </a:ext>
            </a:extLst>
          </p:cNvPr>
          <p:cNvSpPr/>
          <p:nvPr userDrawn="1"/>
        </p:nvSpPr>
        <p:spPr>
          <a:xfrm>
            <a:off x="7676726" y="6942342"/>
            <a:ext cx="969644" cy="292735"/>
          </a:xfrm>
          <a:custGeom>
            <a:avLst/>
            <a:gdLst/>
            <a:ahLst/>
            <a:cxnLst/>
            <a:rect l="l" t="t" r="r" b="b"/>
            <a:pathLst>
              <a:path w="969645" h="292734">
                <a:moveTo>
                  <a:pt x="183680" y="248551"/>
                </a:moveTo>
                <a:lnTo>
                  <a:pt x="174459" y="279628"/>
                </a:lnTo>
                <a:lnTo>
                  <a:pt x="178206" y="281381"/>
                </a:lnTo>
                <a:lnTo>
                  <a:pt x="190168" y="286020"/>
                </a:lnTo>
                <a:lnTo>
                  <a:pt x="203554" y="289526"/>
                </a:lnTo>
                <a:lnTo>
                  <a:pt x="217613" y="291744"/>
                </a:lnTo>
                <a:lnTo>
                  <a:pt x="231597" y="292519"/>
                </a:lnTo>
                <a:lnTo>
                  <a:pt x="260109" y="287365"/>
                </a:lnTo>
                <a:lnTo>
                  <a:pt x="280762" y="272092"/>
                </a:lnTo>
                <a:lnTo>
                  <a:pt x="285899" y="261823"/>
                </a:lnTo>
                <a:lnTo>
                  <a:pt x="233972" y="261823"/>
                </a:lnTo>
                <a:lnTo>
                  <a:pt x="224121" y="261148"/>
                </a:lnTo>
                <a:lnTo>
                  <a:pt x="213410" y="259089"/>
                </a:lnTo>
                <a:lnTo>
                  <a:pt x="201643" y="255597"/>
                </a:lnTo>
                <a:lnTo>
                  <a:pt x="188620" y="250621"/>
                </a:lnTo>
                <a:lnTo>
                  <a:pt x="183680" y="248551"/>
                </a:lnTo>
                <a:close/>
              </a:path>
              <a:path w="969645" h="292734">
                <a:moveTo>
                  <a:pt x="297560" y="206705"/>
                </a:moveTo>
                <a:lnTo>
                  <a:pt x="265379" y="206705"/>
                </a:lnTo>
                <a:lnTo>
                  <a:pt x="265379" y="210832"/>
                </a:lnTo>
                <a:lnTo>
                  <a:pt x="261564" y="240311"/>
                </a:lnTo>
                <a:lnTo>
                  <a:pt x="252590" y="255449"/>
                </a:lnTo>
                <a:lnTo>
                  <a:pt x="242158" y="261026"/>
                </a:lnTo>
                <a:lnTo>
                  <a:pt x="233972" y="261823"/>
                </a:lnTo>
                <a:lnTo>
                  <a:pt x="285899" y="261823"/>
                </a:lnTo>
                <a:lnTo>
                  <a:pt x="293322" y="246983"/>
                </a:lnTo>
                <a:lnTo>
                  <a:pt x="297560" y="212318"/>
                </a:lnTo>
                <a:lnTo>
                  <a:pt x="297560" y="206705"/>
                </a:lnTo>
                <a:close/>
              </a:path>
              <a:path w="969645" h="292734">
                <a:moveTo>
                  <a:pt x="254165" y="67983"/>
                </a:moveTo>
                <a:lnTo>
                  <a:pt x="218571" y="74490"/>
                </a:lnTo>
                <a:lnTo>
                  <a:pt x="190450" y="92589"/>
                </a:lnTo>
                <a:lnTo>
                  <a:pt x="171981" y="120146"/>
                </a:lnTo>
                <a:lnTo>
                  <a:pt x="165341" y="155028"/>
                </a:lnTo>
                <a:lnTo>
                  <a:pt x="169471" y="185092"/>
                </a:lnTo>
                <a:lnTo>
                  <a:pt x="181308" y="207819"/>
                </a:lnTo>
                <a:lnTo>
                  <a:pt x="200017" y="222198"/>
                </a:lnTo>
                <a:lnTo>
                  <a:pt x="224764" y="227215"/>
                </a:lnTo>
                <a:lnTo>
                  <a:pt x="236182" y="225846"/>
                </a:lnTo>
                <a:lnTo>
                  <a:pt x="246919" y="221856"/>
                </a:lnTo>
                <a:lnTo>
                  <a:pt x="256732" y="215417"/>
                </a:lnTo>
                <a:lnTo>
                  <a:pt x="265379" y="206705"/>
                </a:lnTo>
                <a:lnTo>
                  <a:pt x="297560" y="206705"/>
                </a:lnTo>
                <a:lnTo>
                  <a:pt x="297560" y="195338"/>
                </a:lnTo>
                <a:lnTo>
                  <a:pt x="228041" y="195338"/>
                </a:lnTo>
                <a:lnTo>
                  <a:pt x="216084" y="192609"/>
                </a:lnTo>
                <a:lnTo>
                  <a:pt x="207140" y="184726"/>
                </a:lnTo>
                <a:lnTo>
                  <a:pt x="201534" y="172144"/>
                </a:lnTo>
                <a:lnTo>
                  <a:pt x="199593" y="155321"/>
                </a:lnTo>
                <a:lnTo>
                  <a:pt x="203295" y="131760"/>
                </a:lnTo>
                <a:lnTo>
                  <a:pt x="213987" y="114139"/>
                </a:lnTo>
                <a:lnTo>
                  <a:pt x="231048" y="103098"/>
                </a:lnTo>
                <a:lnTo>
                  <a:pt x="253860" y="99275"/>
                </a:lnTo>
                <a:lnTo>
                  <a:pt x="297560" y="99275"/>
                </a:lnTo>
                <a:lnTo>
                  <a:pt x="297560" y="72351"/>
                </a:lnTo>
                <a:lnTo>
                  <a:pt x="293611" y="71628"/>
                </a:lnTo>
                <a:lnTo>
                  <a:pt x="283091" y="69863"/>
                </a:lnTo>
                <a:lnTo>
                  <a:pt x="273816" y="68743"/>
                </a:lnTo>
                <a:lnTo>
                  <a:pt x="264577" y="68154"/>
                </a:lnTo>
                <a:lnTo>
                  <a:pt x="254165" y="67983"/>
                </a:lnTo>
                <a:close/>
              </a:path>
              <a:path w="969645" h="292734">
                <a:moveTo>
                  <a:pt x="297560" y="99275"/>
                </a:moveTo>
                <a:lnTo>
                  <a:pt x="260718" y="99275"/>
                </a:lnTo>
                <a:lnTo>
                  <a:pt x="264198" y="99656"/>
                </a:lnTo>
                <a:lnTo>
                  <a:pt x="264198" y="161620"/>
                </a:lnTo>
                <a:lnTo>
                  <a:pt x="257487" y="175798"/>
                </a:lnTo>
                <a:lnTo>
                  <a:pt x="248958" y="186399"/>
                </a:lnTo>
                <a:lnTo>
                  <a:pt x="239009" y="193040"/>
                </a:lnTo>
                <a:lnTo>
                  <a:pt x="228041" y="195338"/>
                </a:lnTo>
                <a:lnTo>
                  <a:pt x="297560" y="195338"/>
                </a:lnTo>
                <a:lnTo>
                  <a:pt x="297560" y="99275"/>
                </a:lnTo>
                <a:close/>
              </a:path>
              <a:path w="969645" h="292734">
                <a:moveTo>
                  <a:pt x="708685" y="70954"/>
                </a:moveTo>
                <a:lnTo>
                  <a:pt x="676795" y="70954"/>
                </a:lnTo>
                <a:lnTo>
                  <a:pt x="676795" y="289560"/>
                </a:lnTo>
                <a:lnTo>
                  <a:pt x="710158" y="289560"/>
                </a:lnTo>
                <a:lnTo>
                  <a:pt x="710158" y="225806"/>
                </a:lnTo>
                <a:lnTo>
                  <a:pt x="732167" y="225806"/>
                </a:lnTo>
                <a:lnTo>
                  <a:pt x="764862" y="219440"/>
                </a:lnTo>
                <a:lnTo>
                  <a:pt x="791594" y="199740"/>
                </a:lnTo>
                <a:lnTo>
                  <a:pt x="793403" y="196519"/>
                </a:lnTo>
                <a:lnTo>
                  <a:pt x="720115" y="196519"/>
                </a:lnTo>
                <a:lnTo>
                  <a:pt x="715162" y="196100"/>
                </a:lnTo>
                <a:lnTo>
                  <a:pt x="710158" y="195262"/>
                </a:lnTo>
                <a:lnTo>
                  <a:pt x="710255" y="139280"/>
                </a:lnTo>
                <a:lnTo>
                  <a:pt x="716921" y="121780"/>
                </a:lnTo>
                <a:lnTo>
                  <a:pt x="726649" y="109431"/>
                </a:lnTo>
                <a:lnTo>
                  <a:pt x="737987" y="102217"/>
                </a:lnTo>
                <a:lnTo>
                  <a:pt x="749579" y="99872"/>
                </a:lnTo>
                <a:lnTo>
                  <a:pt x="802456" y="99872"/>
                </a:lnTo>
                <a:lnTo>
                  <a:pt x="797205" y="89776"/>
                </a:lnTo>
                <a:lnTo>
                  <a:pt x="708685" y="89776"/>
                </a:lnTo>
                <a:lnTo>
                  <a:pt x="708685" y="70954"/>
                </a:lnTo>
                <a:close/>
              </a:path>
              <a:path w="969645" h="292734">
                <a:moveTo>
                  <a:pt x="732167" y="225806"/>
                </a:moveTo>
                <a:lnTo>
                  <a:pt x="710158" y="225806"/>
                </a:lnTo>
                <a:lnTo>
                  <a:pt x="716279" y="226517"/>
                </a:lnTo>
                <a:lnTo>
                  <a:pt x="722096" y="226923"/>
                </a:lnTo>
                <a:lnTo>
                  <a:pt x="726427" y="226923"/>
                </a:lnTo>
                <a:lnTo>
                  <a:pt x="732167" y="225806"/>
                </a:lnTo>
                <a:close/>
              </a:path>
              <a:path w="969645" h="292734">
                <a:moveTo>
                  <a:pt x="802456" y="99872"/>
                </a:moveTo>
                <a:lnTo>
                  <a:pt x="749579" y="99872"/>
                </a:lnTo>
                <a:lnTo>
                  <a:pt x="761311" y="102663"/>
                </a:lnTo>
                <a:lnTo>
                  <a:pt x="770280" y="110599"/>
                </a:lnTo>
                <a:lnTo>
                  <a:pt x="776011" y="123023"/>
                </a:lnTo>
                <a:lnTo>
                  <a:pt x="778027" y="139280"/>
                </a:lnTo>
                <a:lnTo>
                  <a:pt x="774545" y="163799"/>
                </a:lnTo>
                <a:lnTo>
                  <a:pt x="764319" y="181744"/>
                </a:lnTo>
                <a:lnTo>
                  <a:pt x="747675" y="192767"/>
                </a:lnTo>
                <a:lnTo>
                  <a:pt x="724941" y="196519"/>
                </a:lnTo>
                <a:lnTo>
                  <a:pt x="793403" y="196519"/>
                </a:lnTo>
                <a:lnTo>
                  <a:pt x="807205" y="171947"/>
                </a:lnTo>
                <a:lnTo>
                  <a:pt x="812279" y="140182"/>
                </a:lnTo>
                <a:lnTo>
                  <a:pt x="808077" y="110679"/>
                </a:lnTo>
                <a:lnTo>
                  <a:pt x="802456" y="99872"/>
                </a:lnTo>
                <a:close/>
              </a:path>
              <a:path w="969645" h="292734">
                <a:moveTo>
                  <a:pt x="754037" y="67983"/>
                </a:moveTo>
                <a:lnTo>
                  <a:pt x="741043" y="69457"/>
                </a:lnTo>
                <a:lnTo>
                  <a:pt x="728932" y="73731"/>
                </a:lnTo>
                <a:lnTo>
                  <a:pt x="718036" y="80579"/>
                </a:lnTo>
                <a:lnTo>
                  <a:pt x="708685" y="89776"/>
                </a:lnTo>
                <a:lnTo>
                  <a:pt x="797205" y="89776"/>
                </a:lnTo>
                <a:lnTo>
                  <a:pt x="796221" y="87885"/>
                </a:lnTo>
                <a:lnTo>
                  <a:pt x="777833" y="73190"/>
                </a:lnTo>
                <a:lnTo>
                  <a:pt x="754037" y="67983"/>
                </a:lnTo>
                <a:close/>
              </a:path>
              <a:path w="969645" h="292734">
                <a:moveTo>
                  <a:pt x="403758" y="67983"/>
                </a:moveTo>
                <a:lnTo>
                  <a:pt x="374997" y="74356"/>
                </a:lnTo>
                <a:lnTo>
                  <a:pt x="352015" y="91960"/>
                </a:lnTo>
                <a:lnTo>
                  <a:pt x="336782" y="118517"/>
                </a:lnTo>
                <a:lnTo>
                  <a:pt x="331266" y="151752"/>
                </a:lnTo>
                <a:lnTo>
                  <a:pt x="336171" y="183479"/>
                </a:lnTo>
                <a:lnTo>
                  <a:pt x="350337" y="207205"/>
                </a:lnTo>
                <a:lnTo>
                  <a:pt x="372945" y="222070"/>
                </a:lnTo>
                <a:lnTo>
                  <a:pt x="403174" y="227215"/>
                </a:lnTo>
                <a:lnTo>
                  <a:pt x="416838" y="226008"/>
                </a:lnTo>
                <a:lnTo>
                  <a:pt x="430517" y="222575"/>
                </a:lnTo>
                <a:lnTo>
                  <a:pt x="443357" y="217201"/>
                </a:lnTo>
                <a:lnTo>
                  <a:pt x="454507" y="210172"/>
                </a:lnTo>
                <a:lnTo>
                  <a:pt x="457758" y="207645"/>
                </a:lnTo>
                <a:lnTo>
                  <a:pt x="450943" y="195338"/>
                </a:lnTo>
                <a:lnTo>
                  <a:pt x="403466" y="195338"/>
                </a:lnTo>
                <a:lnTo>
                  <a:pt x="388380" y="192902"/>
                </a:lnTo>
                <a:lnTo>
                  <a:pt x="376896" y="185739"/>
                </a:lnTo>
                <a:lnTo>
                  <a:pt x="369210" y="174062"/>
                </a:lnTo>
                <a:lnTo>
                  <a:pt x="365518" y="158089"/>
                </a:lnTo>
                <a:lnTo>
                  <a:pt x="454774" y="153390"/>
                </a:lnTo>
                <a:lnTo>
                  <a:pt x="456615" y="142341"/>
                </a:lnTo>
                <a:lnTo>
                  <a:pt x="457860" y="133794"/>
                </a:lnTo>
                <a:lnTo>
                  <a:pt x="457860" y="130746"/>
                </a:lnTo>
                <a:lnTo>
                  <a:pt x="367080" y="130746"/>
                </a:lnTo>
                <a:lnTo>
                  <a:pt x="371991" y="118014"/>
                </a:lnTo>
                <a:lnTo>
                  <a:pt x="379942" y="108170"/>
                </a:lnTo>
                <a:lnTo>
                  <a:pt x="390337" y="101819"/>
                </a:lnTo>
                <a:lnTo>
                  <a:pt x="402577" y="99568"/>
                </a:lnTo>
                <a:lnTo>
                  <a:pt x="452978" y="99568"/>
                </a:lnTo>
                <a:lnTo>
                  <a:pt x="443325" y="83391"/>
                </a:lnTo>
                <a:lnTo>
                  <a:pt x="426292" y="71968"/>
                </a:lnTo>
                <a:lnTo>
                  <a:pt x="403758" y="67983"/>
                </a:lnTo>
                <a:close/>
              </a:path>
              <a:path w="969645" h="292734">
                <a:moveTo>
                  <a:pt x="442467" y="180035"/>
                </a:moveTo>
                <a:lnTo>
                  <a:pt x="403466" y="195338"/>
                </a:lnTo>
                <a:lnTo>
                  <a:pt x="450943" y="195338"/>
                </a:lnTo>
                <a:lnTo>
                  <a:pt x="442467" y="180035"/>
                </a:lnTo>
                <a:close/>
              </a:path>
              <a:path w="969645" h="292734">
                <a:moveTo>
                  <a:pt x="452978" y="99568"/>
                </a:moveTo>
                <a:lnTo>
                  <a:pt x="402577" y="99568"/>
                </a:lnTo>
                <a:lnTo>
                  <a:pt x="414182" y="102504"/>
                </a:lnTo>
                <a:lnTo>
                  <a:pt x="420693" y="109547"/>
                </a:lnTo>
                <a:lnTo>
                  <a:pt x="423538" y="118014"/>
                </a:lnTo>
                <a:lnTo>
                  <a:pt x="424179" y="125336"/>
                </a:lnTo>
                <a:lnTo>
                  <a:pt x="424179" y="126212"/>
                </a:lnTo>
                <a:lnTo>
                  <a:pt x="367080" y="130746"/>
                </a:lnTo>
                <a:lnTo>
                  <a:pt x="457860" y="130746"/>
                </a:lnTo>
                <a:lnTo>
                  <a:pt x="457860" y="125336"/>
                </a:lnTo>
                <a:lnTo>
                  <a:pt x="454100" y="101447"/>
                </a:lnTo>
                <a:lnTo>
                  <a:pt x="452978" y="99568"/>
                </a:lnTo>
                <a:close/>
              </a:path>
              <a:path w="969645" h="292734">
                <a:moveTo>
                  <a:pt x="93560" y="68287"/>
                </a:moveTo>
                <a:lnTo>
                  <a:pt x="53304" y="76032"/>
                </a:lnTo>
                <a:lnTo>
                  <a:pt x="23991" y="96266"/>
                </a:lnTo>
                <a:lnTo>
                  <a:pt x="6073" y="124491"/>
                </a:lnTo>
                <a:lnTo>
                  <a:pt x="0" y="156210"/>
                </a:lnTo>
                <a:lnTo>
                  <a:pt x="4151" y="185783"/>
                </a:lnTo>
                <a:lnTo>
                  <a:pt x="16048" y="208138"/>
                </a:lnTo>
                <a:lnTo>
                  <a:pt x="34852" y="222280"/>
                </a:lnTo>
                <a:lnTo>
                  <a:pt x="59728" y="227215"/>
                </a:lnTo>
                <a:lnTo>
                  <a:pt x="71111" y="225796"/>
                </a:lnTo>
                <a:lnTo>
                  <a:pt x="81840" y="221700"/>
                </a:lnTo>
                <a:lnTo>
                  <a:pt x="91591" y="215171"/>
                </a:lnTo>
                <a:lnTo>
                  <a:pt x="100037" y="206451"/>
                </a:lnTo>
                <a:lnTo>
                  <a:pt x="131622" y="206451"/>
                </a:lnTo>
                <a:lnTo>
                  <a:pt x="131622" y="195338"/>
                </a:lnTo>
                <a:lnTo>
                  <a:pt x="63880" y="195338"/>
                </a:lnTo>
                <a:lnTo>
                  <a:pt x="51431" y="192628"/>
                </a:lnTo>
                <a:lnTo>
                  <a:pt x="42119" y="184800"/>
                </a:lnTo>
                <a:lnTo>
                  <a:pt x="36284" y="172310"/>
                </a:lnTo>
                <a:lnTo>
                  <a:pt x="34264" y="155613"/>
                </a:lnTo>
                <a:lnTo>
                  <a:pt x="38162" y="133179"/>
                </a:lnTo>
                <a:lnTo>
                  <a:pt x="49080" y="115649"/>
                </a:lnTo>
                <a:lnTo>
                  <a:pt x="65859" y="104238"/>
                </a:lnTo>
                <a:lnTo>
                  <a:pt x="87337" y="100164"/>
                </a:lnTo>
                <a:lnTo>
                  <a:pt x="131622" y="100164"/>
                </a:lnTo>
                <a:lnTo>
                  <a:pt x="131622" y="72275"/>
                </a:lnTo>
                <a:lnTo>
                  <a:pt x="127609" y="71615"/>
                </a:lnTo>
                <a:lnTo>
                  <a:pt x="118181" y="70200"/>
                </a:lnTo>
                <a:lnTo>
                  <a:pt x="109166" y="69156"/>
                </a:lnTo>
                <a:lnTo>
                  <a:pt x="100859" y="68509"/>
                </a:lnTo>
                <a:lnTo>
                  <a:pt x="93560" y="68287"/>
                </a:lnTo>
                <a:close/>
              </a:path>
              <a:path w="969645" h="292734">
                <a:moveTo>
                  <a:pt x="131622" y="206451"/>
                </a:moveTo>
                <a:lnTo>
                  <a:pt x="100037" y="206451"/>
                </a:lnTo>
                <a:lnTo>
                  <a:pt x="100037" y="224243"/>
                </a:lnTo>
                <a:lnTo>
                  <a:pt x="131622" y="224243"/>
                </a:lnTo>
                <a:lnTo>
                  <a:pt x="131622" y="206451"/>
                </a:lnTo>
                <a:close/>
              </a:path>
              <a:path w="969645" h="292734">
                <a:moveTo>
                  <a:pt x="131622" y="100164"/>
                </a:moveTo>
                <a:lnTo>
                  <a:pt x="89395" y="100164"/>
                </a:lnTo>
                <a:lnTo>
                  <a:pt x="93967" y="100228"/>
                </a:lnTo>
                <a:lnTo>
                  <a:pt x="98551" y="100723"/>
                </a:lnTo>
                <a:lnTo>
                  <a:pt x="98501" y="156210"/>
                </a:lnTo>
                <a:lnTo>
                  <a:pt x="76593" y="191958"/>
                </a:lnTo>
                <a:lnTo>
                  <a:pt x="63880" y="195338"/>
                </a:lnTo>
                <a:lnTo>
                  <a:pt x="131622" y="195338"/>
                </a:lnTo>
                <a:lnTo>
                  <a:pt x="131622" y="100164"/>
                </a:lnTo>
                <a:close/>
              </a:path>
              <a:path w="969645" h="292734">
                <a:moveTo>
                  <a:pt x="879360" y="2971"/>
                </a:moveTo>
                <a:lnTo>
                  <a:pt x="845997" y="2971"/>
                </a:lnTo>
                <a:lnTo>
                  <a:pt x="845997" y="224243"/>
                </a:lnTo>
                <a:lnTo>
                  <a:pt x="879360" y="224243"/>
                </a:lnTo>
                <a:lnTo>
                  <a:pt x="879360" y="128955"/>
                </a:lnTo>
                <a:lnTo>
                  <a:pt x="885966" y="118769"/>
                </a:lnTo>
                <a:lnTo>
                  <a:pt x="896181" y="109399"/>
                </a:lnTo>
                <a:lnTo>
                  <a:pt x="908435" y="102536"/>
                </a:lnTo>
                <a:lnTo>
                  <a:pt x="921156" y="99872"/>
                </a:lnTo>
                <a:lnTo>
                  <a:pt x="967414" y="99872"/>
                </a:lnTo>
                <a:lnTo>
                  <a:pt x="966931" y="95966"/>
                </a:lnTo>
                <a:lnTo>
                  <a:pt x="963563" y="89433"/>
                </a:lnTo>
                <a:lnTo>
                  <a:pt x="879360" y="89433"/>
                </a:lnTo>
                <a:lnTo>
                  <a:pt x="879360" y="2971"/>
                </a:lnTo>
                <a:close/>
              </a:path>
              <a:path w="969645" h="292734">
                <a:moveTo>
                  <a:pt x="967414" y="99872"/>
                </a:moveTo>
                <a:lnTo>
                  <a:pt x="921156" y="99872"/>
                </a:lnTo>
                <a:lnTo>
                  <a:pt x="927439" y="100764"/>
                </a:lnTo>
                <a:lnTo>
                  <a:pt x="932184" y="104151"/>
                </a:lnTo>
                <a:lnTo>
                  <a:pt x="935184" y="111097"/>
                </a:lnTo>
                <a:lnTo>
                  <a:pt x="936231" y="122669"/>
                </a:lnTo>
                <a:lnTo>
                  <a:pt x="936231" y="224243"/>
                </a:lnTo>
                <a:lnTo>
                  <a:pt x="969606" y="224243"/>
                </a:lnTo>
                <a:lnTo>
                  <a:pt x="969606" y="117614"/>
                </a:lnTo>
                <a:lnTo>
                  <a:pt x="967414" y="99872"/>
                </a:lnTo>
                <a:close/>
              </a:path>
              <a:path w="969645" h="292734">
                <a:moveTo>
                  <a:pt x="927100" y="67983"/>
                </a:moveTo>
                <a:lnTo>
                  <a:pt x="913372" y="69805"/>
                </a:lnTo>
                <a:lnTo>
                  <a:pt x="900487" y="74631"/>
                </a:lnTo>
                <a:lnTo>
                  <a:pt x="888973" y="81495"/>
                </a:lnTo>
                <a:lnTo>
                  <a:pt x="879360" y="89433"/>
                </a:lnTo>
                <a:lnTo>
                  <a:pt x="963563" y="89433"/>
                </a:lnTo>
                <a:lnTo>
                  <a:pt x="958930" y="80449"/>
                </a:lnTo>
                <a:lnTo>
                  <a:pt x="945641" y="71107"/>
                </a:lnTo>
                <a:lnTo>
                  <a:pt x="927100" y="67983"/>
                </a:lnTo>
                <a:close/>
              </a:path>
              <a:path w="969645" h="292734">
                <a:moveTo>
                  <a:pt x="631799" y="70942"/>
                </a:moveTo>
                <a:lnTo>
                  <a:pt x="598436" y="70942"/>
                </a:lnTo>
                <a:lnTo>
                  <a:pt x="598436" y="224243"/>
                </a:lnTo>
                <a:lnTo>
                  <a:pt x="631799" y="224243"/>
                </a:lnTo>
                <a:lnTo>
                  <a:pt x="631799" y="70942"/>
                </a:lnTo>
                <a:close/>
              </a:path>
              <a:path w="969645" h="292734">
                <a:moveTo>
                  <a:pt x="529094" y="101650"/>
                </a:moveTo>
                <a:lnTo>
                  <a:pt x="495719" y="101650"/>
                </a:lnTo>
                <a:lnTo>
                  <a:pt x="495719" y="224243"/>
                </a:lnTo>
                <a:lnTo>
                  <a:pt x="529094" y="224243"/>
                </a:lnTo>
                <a:lnTo>
                  <a:pt x="529094" y="101650"/>
                </a:lnTo>
                <a:close/>
              </a:path>
              <a:path w="969645" h="292734">
                <a:moveTo>
                  <a:pt x="566204" y="70954"/>
                </a:moveTo>
                <a:lnTo>
                  <a:pt x="476427" y="70954"/>
                </a:lnTo>
                <a:lnTo>
                  <a:pt x="476427" y="101650"/>
                </a:lnTo>
                <a:lnTo>
                  <a:pt x="566204" y="101650"/>
                </a:lnTo>
                <a:lnTo>
                  <a:pt x="566204" y="70954"/>
                </a:lnTo>
                <a:close/>
              </a:path>
              <a:path w="969645" h="292734">
                <a:moveTo>
                  <a:pt x="563613" y="0"/>
                </a:moveTo>
                <a:lnTo>
                  <a:pt x="554558" y="0"/>
                </a:lnTo>
                <a:lnTo>
                  <a:pt x="542139" y="1100"/>
                </a:lnTo>
                <a:lnTo>
                  <a:pt x="504092" y="28692"/>
                </a:lnTo>
                <a:lnTo>
                  <a:pt x="495757" y="70954"/>
                </a:lnTo>
                <a:lnTo>
                  <a:pt x="529120" y="70954"/>
                </a:lnTo>
                <a:lnTo>
                  <a:pt x="529449" y="61697"/>
                </a:lnTo>
                <a:lnTo>
                  <a:pt x="530439" y="53425"/>
                </a:lnTo>
                <a:lnTo>
                  <a:pt x="532436" y="46216"/>
                </a:lnTo>
                <a:lnTo>
                  <a:pt x="535787" y="40144"/>
                </a:lnTo>
                <a:lnTo>
                  <a:pt x="540537" y="34074"/>
                </a:lnTo>
                <a:lnTo>
                  <a:pt x="547154" y="31000"/>
                </a:lnTo>
                <a:lnTo>
                  <a:pt x="575542" y="31000"/>
                </a:lnTo>
                <a:lnTo>
                  <a:pt x="581990" y="4470"/>
                </a:lnTo>
                <a:lnTo>
                  <a:pt x="572617" y="1714"/>
                </a:lnTo>
                <a:lnTo>
                  <a:pt x="563613" y="0"/>
                </a:lnTo>
                <a:close/>
              </a:path>
              <a:path w="969645" h="292734">
                <a:moveTo>
                  <a:pt x="575542" y="31000"/>
                </a:moveTo>
                <a:lnTo>
                  <a:pt x="560095" y="31000"/>
                </a:lnTo>
                <a:lnTo>
                  <a:pt x="566165" y="32143"/>
                </a:lnTo>
                <a:lnTo>
                  <a:pt x="574674" y="34569"/>
                </a:lnTo>
                <a:lnTo>
                  <a:pt x="575542" y="31000"/>
                </a:lnTo>
                <a:close/>
              </a:path>
            </a:pathLst>
          </a:custGeom>
          <a:solidFill>
            <a:srgbClr val="6017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g object 18">
            <a:extLst>
              <a:ext uri="{FF2B5EF4-FFF2-40B4-BE49-F238E27FC236}">
                <a16:creationId xmlns:a16="http://schemas.microsoft.com/office/drawing/2014/main" id="{9BF75861-6A8B-45E0-447E-3C251EE8564B}"/>
              </a:ext>
            </a:extLst>
          </p:cNvPr>
          <p:cNvSpPr/>
          <p:nvPr userDrawn="1"/>
        </p:nvSpPr>
        <p:spPr>
          <a:xfrm>
            <a:off x="8269224" y="6944580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22567" y="0"/>
                </a:moveTo>
                <a:lnTo>
                  <a:pt x="13678" y="1738"/>
                </a:lnTo>
                <a:lnTo>
                  <a:pt x="6516" y="6516"/>
                </a:lnTo>
                <a:lnTo>
                  <a:pt x="1738" y="13678"/>
                </a:lnTo>
                <a:lnTo>
                  <a:pt x="0" y="22567"/>
                </a:lnTo>
                <a:lnTo>
                  <a:pt x="1738" y="31457"/>
                </a:lnTo>
                <a:lnTo>
                  <a:pt x="6516" y="38619"/>
                </a:lnTo>
                <a:lnTo>
                  <a:pt x="13678" y="43397"/>
                </a:lnTo>
                <a:lnTo>
                  <a:pt x="22567" y="45135"/>
                </a:lnTo>
                <a:lnTo>
                  <a:pt x="31273" y="43397"/>
                </a:lnTo>
                <a:lnTo>
                  <a:pt x="38341" y="38619"/>
                </a:lnTo>
                <a:lnTo>
                  <a:pt x="43084" y="31457"/>
                </a:lnTo>
                <a:lnTo>
                  <a:pt x="44818" y="22567"/>
                </a:lnTo>
                <a:lnTo>
                  <a:pt x="43084" y="13678"/>
                </a:lnTo>
                <a:lnTo>
                  <a:pt x="38341" y="6516"/>
                </a:lnTo>
                <a:lnTo>
                  <a:pt x="31273" y="1738"/>
                </a:lnTo>
                <a:lnTo>
                  <a:pt x="22567" y="0"/>
                </a:lnTo>
                <a:close/>
              </a:path>
            </a:pathLst>
          </a:custGeom>
          <a:solidFill>
            <a:srgbClr val="EC660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bg object 19">
            <a:extLst>
              <a:ext uri="{FF2B5EF4-FFF2-40B4-BE49-F238E27FC236}">
                <a16:creationId xmlns:a16="http://schemas.microsoft.com/office/drawing/2014/main" id="{58B72A90-6E60-50B6-9214-9876AB1B165A}"/>
              </a:ext>
            </a:extLst>
          </p:cNvPr>
          <p:cNvSpPr/>
          <p:nvPr userDrawn="1"/>
        </p:nvSpPr>
        <p:spPr>
          <a:xfrm>
            <a:off x="7305058" y="6941946"/>
            <a:ext cx="288290" cy="290830"/>
          </a:xfrm>
          <a:custGeom>
            <a:avLst/>
            <a:gdLst/>
            <a:ahLst/>
            <a:cxnLst/>
            <a:rect l="l" t="t" r="r" b="b"/>
            <a:pathLst>
              <a:path w="288290" h="290829">
                <a:moveTo>
                  <a:pt x="145160" y="0"/>
                </a:moveTo>
                <a:lnTo>
                  <a:pt x="98662" y="7246"/>
                </a:lnTo>
                <a:lnTo>
                  <a:pt x="58737" y="27545"/>
                </a:lnTo>
                <a:lnTo>
                  <a:pt x="27545" y="58737"/>
                </a:lnTo>
                <a:lnTo>
                  <a:pt x="7246" y="98662"/>
                </a:lnTo>
                <a:lnTo>
                  <a:pt x="0" y="145161"/>
                </a:lnTo>
                <a:lnTo>
                  <a:pt x="7246" y="191659"/>
                </a:lnTo>
                <a:lnTo>
                  <a:pt x="27545" y="231584"/>
                </a:lnTo>
                <a:lnTo>
                  <a:pt x="58737" y="262776"/>
                </a:lnTo>
                <a:lnTo>
                  <a:pt x="98662" y="283075"/>
                </a:lnTo>
                <a:lnTo>
                  <a:pt x="145160" y="290322"/>
                </a:lnTo>
                <a:lnTo>
                  <a:pt x="190661" y="283075"/>
                </a:lnTo>
                <a:lnTo>
                  <a:pt x="229981" y="262776"/>
                </a:lnTo>
                <a:lnTo>
                  <a:pt x="260862" y="231584"/>
                </a:lnTo>
                <a:lnTo>
                  <a:pt x="281047" y="191659"/>
                </a:lnTo>
                <a:lnTo>
                  <a:pt x="288277" y="145161"/>
                </a:lnTo>
                <a:lnTo>
                  <a:pt x="281047" y="98662"/>
                </a:lnTo>
                <a:lnTo>
                  <a:pt x="260862" y="58737"/>
                </a:lnTo>
                <a:lnTo>
                  <a:pt x="229981" y="27545"/>
                </a:lnTo>
                <a:lnTo>
                  <a:pt x="190661" y="7246"/>
                </a:lnTo>
                <a:lnTo>
                  <a:pt x="145160" y="0"/>
                </a:lnTo>
                <a:close/>
              </a:path>
            </a:pathLst>
          </a:custGeom>
          <a:solidFill>
            <a:srgbClr val="EC660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bg object 20">
            <a:extLst>
              <a:ext uri="{FF2B5EF4-FFF2-40B4-BE49-F238E27FC236}">
                <a16:creationId xmlns:a16="http://schemas.microsoft.com/office/drawing/2014/main" id="{C3DA1940-1699-1602-8DD9-30DD7BB2AEC7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372418" y="6998104"/>
            <a:ext cx="153555" cy="184062"/>
          </a:xfrm>
          <a:prstGeom prst="rect">
            <a:avLst/>
          </a:prstGeom>
        </p:spPr>
      </p:pic>
      <p:grpSp>
        <p:nvGrpSpPr>
          <p:cNvPr id="14" name="object 3">
            <a:extLst>
              <a:ext uri="{FF2B5EF4-FFF2-40B4-BE49-F238E27FC236}">
                <a16:creationId xmlns:a16="http://schemas.microsoft.com/office/drawing/2014/main" id="{FF8A935C-BF29-E367-2802-0DB8FB261C66}"/>
              </a:ext>
            </a:extLst>
          </p:cNvPr>
          <p:cNvGrpSpPr/>
          <p:nvPr userDrawn="1"/>
        </p:nvGrpSpPr>
        <p:grpSpPr>
          <a:xfrm>
            <a:off x="542698" y="6849455"/>
            <a:ext cx="478155" cy="478155"/>
            <a:chOff x="542698" y="6849455"/>
            <a:chExt cx="478155" cy="478155"/>
          </a:xfrm>
        </p:grpSpPr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327D0D5F-A120-EF1A-A6BE-BC66BCBF8EB2}"/>
                </a:ext>
              </a:extLst>
            </p:cNvPr>
            <p:cNvSpPr/>
            <p:nvPr/>
          </p:nvSpPr>
          <p:spPr>
            <a:xfrm>
              <a:off x="542698" y="6849455"/>
              <a:ext cx="478155" cy="478155"/>
            </a:xfrm>
            <a:custGeom>
              <a:avLst/>
              <a:gdLst/>
              <a:ahLst/>
              <a:cxnLst/>
              <a:rect l="l" t="t" r="r" b="b"/>
              <a:pathLst>
                <a:path w="478155" h="478154">
                  <a:moveTo>
                    <a:pt x="238950" y="0"/>
                  </a:moveTo>
                  <a:lnTo>
                    <a:pt x="190790" y="4854"/>
                  </a:lnTo>
                  <a:lnTo>
                    <a:pt x="145936" y="18778"/>
                  </a:lnTo>
                  <a:lnTo>
                    <a:pt x="105346" y="40809"/>
                  </a:lnTo>
                  <a:lnTo>
                    <a:pt x="69983" y="69988"/>
                  </a:lnTo>
                  <a:lnTo>
                    <a:pt x="40806" y="105352"/>
                  </a:lnTo>
                  <a:lnTo>
                    <a:pt x="18776" y="145941"/>
                  </a:lnTo>
                  <a:lnTo>
                    <a:pt x="4854" y="190794"/>
                  </a:lnTo>
                  <a:lnTo>
                    <a:pt x="0" y="238950"/>
                  </a:lnTo>
                  <a:lnTo>
                    <a:pt x="4854" y="287106"/>
                  </a:lnTo>
                  <a:lnTo>
                    <a:pt x="18776" y="331959"/>
                  </a:lnTo>
                  <a:lnTo>
                    <a:pt x="40806" y="372548"/>
                  </a:lnTo>
                  <a:lnTo>
                    <a:pt x="69983" y="407912"/>
                  </a:lnTo>
                  <a:lnTo>
                    <a:pt x="105346" y="437091"/>
                  </a:lnTo>
                  <a:lnTo>
                    <a:pt x="145936" y="459122"/>
                  </a:lnTo>
                  <a:lnTo>
                    <a:pt x="190790" y="473046"/>
                  </a:lnTo>
                  <a:lnTo>
                    <a:pt x="238950" y="477901"/>
                  </a:lnTo>
                  <a:lnTo>
                    <a:pt x="287110" y="473046"/>
                  </a:lnTo>
                  <a:lnTo>
                    <a:pt x="331964" y="459122"/>
                  </a:lnTo>
                  <a:lnTo>
                    <a:pt x="372554" y="437091"/>
                  </a:lnTo>
                  <a:lnTo>
                    <a:pt x="407917" y="407912"/>
                  </a:lnTo>
                  <a:lnTo>
                    <a:pt x="437094" y="372548"/>
                  </a:lnTo>
                  <a:lnTo>
                    <a:pt x="459124" y="331959"/>
                  </a:lnTo>
                  <a:lnTo>
                    <a:pt x="473046" y="287106"/>
                  </a:lnTo>
                  <a:lnTo>
                    <a:pt x="477901" y="238950"/>
                  </a:lnTo>
                  <a:lnTo>
                    <a:pt x="473046" y="190794"/>
                  </a:lnTo>
                  <a:lnTo>
                    <a:pt x="459124" y="145941"/>
                  </a:lnTo>
                  <a:lnTo>
                    <a:pt x="437094" y="105352"/>
                  </a:lnTo>
                  <a:lnTo>
                    <a:pt x="407917" y="69988"/>
                  </a:lnTo>
                  <a:lnTo>
                    <a:pt x="372554" y="40809"/>
                  </a:lnTo>
                  <a:lnTo>
                    <a:pt x="331964" y="18778"/>
                  </a:lnTo>
                  <a:lnTo>
                    <a:pt x="287110" y="4854"/>
                  </a:lnTo>
                  <a:lnTo>
                    <a:pt x="238950" y="0"/>
                  </a:lnTo>
                  <a:close/>
                </a:path>
              </a:pathLst>
            </a:custGeom>
            <a:solidFill>
              <a:srgbClr val="6017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5">
              <a:extLst>
                <a:ext uri="{FF2B5EF4-FFF2-40B4-BE49-F238E27FC236}">
                  <a16:creationId xmlns:a16="http://schemas.microsoft.com/office/drawing/2014/main" id="{6FDA11AC-C1C5-C444-C55A-3D736D245F6A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3285" y="6877758"/>
              <a:ext cx="314359" cy="381361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2072110-6D4D-1FE9-833E-817D89E06579}"/>
                </a:ext>
              </a:extLst>
            </p:cNvPr>
            <p:cNvSpPr/>
            <p:nvPr/>
          </p:nvSpPr>
          <p:spPr>
            <a:xfrm>
              <a:off x="686037" y="6893697"/>
              <a:ext cx="305435" cy="404495"/>
            </a:xfrm>
            <a:custGeom>
              <a:avLst/>
              <a:gdLst/>
              <a:ahLst/>
              <a:cxnLst/>
              <a:rect l="l" t="t" r="r" b="b"/>
              <a:pathLst>
                <a:path w="305434" h="404495">
                  <a:moveTo>
                    <a:pt x="173926" y="0"/>
                  </a:moveTo>
                  <a:lnTo>
                    <a:pt x="171246" y="1003"/>
                  </a:lnTo>
                  <a:lnTo>
                    <a:pt x="169176" y="5562"/>
                  </a:lnTo>
                  <a:lnTo>
                    <a:pt x="170180" y="8242"/>
                  </a:lnTo>
                  <a:lnTo>
                    <a:pt x="176301" y="11023"/>
                  </a:lnTo>
                  <a:lnTo>
                    <a:pt x="183883" y="14985"/>
                  </a:lnTo>
                  <a:lnTo>
                    <a:pt x="222858" y="40082"/>
                  </a:lnTo>
                  <a:lnTo>
                    <a:pt x="253984" y="72221"/>
                  </a:lnTo>
                  <a:lnTo>
                    <a:pt x="276887" y="109872"/>
                  </a:lnTo>
                  <a:lnTo>
                    <a:pt x="291016" y="151412"/>
                  </a:lnTo>
                  <a:lnTo>
                    <a:pt x="295817" y="195221"/>
                  </a:lnTo>
                  <a:lnTo>
                    <a:pt x="290741" y="239677"/>
                  </a:lnTo>
                  <a:lnTo>
                    <a:pt x="275234" y="283159"/>
                  </a:lnTo>
                  <a:lnTo>
                    <a:pt x="254397" y="316776"/>
                  </a:lnTo>
                  <a:lnTo>
                    <a:pt x="227788" y="345246"/>
                  </a:lnTo>
                  <a:lnTo>
                    <a:pt x="196115" y="367948"/>
                  </a:lnTo>
                  <a:lnTo>
                    <a:pt x="160083" y="384263"/>
                  </a:lnTo>
                  <a:lnTo>
                    <a:pt x="121580" y="393300"/>
                  </a:lnTo>
                  <a:lnTo>
                    <a:pt x="82632" y="394619"/>
                  </a:lnTo>
                  <a:lnTo>
                    <a:pt x="44179" y="388276"/>
                  </a:lnTo>
                  <a:lnTo>
                    <a:pt x="7162" y="374332"/>
                  </a:lnTo>
                  <a:lnTo>
                    <a:pt x="4927" y="373240"/>
                  </a:lnTo>
                  <a:lnTo>
                    <a:pt x="2209" y="374154"/>
                  </a:lnTo>
                  <a:lnTo>
                    <a:pt x="0" y="378650"/>
                  </a:lnTo>
                  <a:lnTo>
                    <a:pt x="914" y="381355"/>
                  </a:lnTo>
                  <a:lnTo>
                    <a:pt x="3162" y="382473"/>
                  </a:lnTo>
                  <a:lnTo>
                    <a:pt x="25454" y="391917"/>
                  </a:lnTo>
                  <a:lnTo>
                    <a:pt x="48390" y="398678"/>
                  </a:lnTo>
                  <a:lnTo>
                    <a:pt x="71778" y="402743"/>
                  </a:lnTo>
                  <a:lnTo>
                    <a:pt x="95427" y="404101"/>
                  </a:lnTo>
                  <a:lnTo>
                    <a:pt x="112446" y="403400"/>
                  </a:lnTo>
                  <a:lnTo>
                    <a:pt x="163004" y="392849"/>
                  </a:lnTo>
                  <a:lnTo>
                    <a:pt x="200664" y="375790"/>
                  </a:lnTo>
                  <a:lnTo>
                    <a:pt x="233772" y="352058"/>
                  </a:lnTo>
                  <a:lnTo>
                    <a:pt x="261588" y="322299"/>
                  </a:lnTo>
                  <a:lnTo>
                    <a:pt x="283375" y="287159"/>
                  </a:lnTo>
                  <a:lnTo>
                    <a:pt x="299572" y="241726"/>
                  </a:lnTo>
                  <a:lnTo>
                    <a:pt x="304876" y="195274"/>
                  </a:lnTo>
                  <a:lnTo>
                    <a:pt x="299861" y="149496"/>
                  </a:lnTo>
                  <a:lnTo>
                    <a:pt x="285105" y="106085"/>
                  </a:lnTo>
                  <a:lnTo>
                    <a:pt x="261184" y="66734"/>
                  </a:lnTo>
                  <a:lnTo>
                    <a:pt x="228673" y="33136"/>
                  </a:lnTo>
                  <a:lnTo>
                    <a:pt x="188150" y="6984"/>
                  </a:lnTo>
                  <a:lnTo>
                    <a:pt x="184226" y="4851"/>
                  </a:lnTo>
                  <a:lnTo>
                    <a:pt x="1739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object 3">
            <a:extLst>
              <a:ext uri="{FF2B5EF4-FFF2-40B4-BE49-F238E27FC236}">
                <a16:creationId xmlns:a16="http://schemas.microsoft.com/office/drawing/2014/main" id="{CF6B4506-A5D4-465C-A5CB-90A99C4271DA}"/>
              </a:ext>
            </a:extLst>
          </p:cNvPr>
          <p:cNvSpPr txBox="1"/>
          <p:nvPr userDrawn="1"/>
        </p:nvSpPr>
        <p:spPr>
          <a:xfrm>
            <a:off x="10023437" y="190030"/>
            <a:ext cx="58580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fld id="{A60684DA-8E7B-9D46-8AE0-675A4F69755B}" type="slidenum">
              <a:rPr lang="fr-FR" sz="1800" smtClean="0">
                <a:latin typeface="Calibri"/>
                <a:cs typeface="Calibri"/>
              </a:rPr>
              <a:t>‹#›</a:t>
            </a:fld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686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72" r:id="rId4"/>
    <p:sldLayoutId id="2147483673" r:id="rId5"/>
    <p:sldLayoutId id="2147483668" r:id="rId6"/>
    <p:sldLayoutId id="2147483669" r:id="rId7"/>
    <p:sldLayoutId id="2147483670" r:id="rId8"/>
    <p:sldLayoutId id="2147483671" r:id="rId9"/>
    <p:sldLayoutId id="2147483675" r:id="rId10"/>
    <p:sldLayoutId id="2147483677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DE367-9F05-E457-0072-59FE44CFC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/>
              <a:t>Appui à la Professionnalisation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8DC5CF-0B2F-C841-E280-7DD6329EB0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5013" y="1535318"/>
            <a:ext cx="9196338" cy="2244519"/>
          </a:xfrm>
        </p:spPr>
        <p:txBody>
          <a:bodyPr/>
          <a:lstStyle/>
          <a:p>
            <a:r>
              <a:rPr lang="fr-FR"/>
              <a:t>Développer ses compétences </a:t>
            </a:r>
            <a:br>
              <a:rPr lang="fr-FR"/>
            </a:br>
            <a:r>
              <a:rPr lang="fr-FR"/>
              <a:t>pour un monde du travail </a:t>
            </a:r>
            <a:br>
              <a:rPr lang="fr-FR"/>
            </a:br>
            <a:r>
              <a:rPr lang="fr-FR"/>
              <a:t>plus inclusif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AAEB7F-C1C1-3AC7-3B84-BBD8F00F5C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0462" y="4140322"/>
            <a:ext cx="9221787" cy="772350"/>
          </a:xfrm>
        </p:spPr>
        <p:txBody>
          <a:bodyPr/>
          <a:lstStyle/>
          <a:p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8904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628F6A2-3C1D-D430-7638-87C84BD815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35842" y="2032318"/>
            <a:ext cx="5151438" cy="2265362"/>
          </a:xfrm>
        </p:spPr>
        <p:txBody>
          <a:bodyPr/>
          <a:lstStyle/>
          <a:p>
            <a:r>
              <a:rPr lang="fr-FR"/>
              <a:t>01. </a:t>
            </a:r>
            <a:r>
              <a:rPr lang="fr-FR" b="1" err="1"/>
              <a:t>xxxxxxxxxxxxxxxxxxxxxxx</a:t>
            </a:r>
            <a:endParaRPr lang="fr-FR" b="1"/>
          </a:p>
          <a:p>
            <a:r>
              <a:rPr lang="fr-FR"/>
              <a:t>02. </a:t>
            </a:r>
            <a:r>
              <a:rPr lang="fr-FR" b="1" err="1"/>
              <a:t>xxxxxxxxxxxxxxxxxxxxxxx</a:t>
            </a:r>
            <a:endParaRPr lang="fr-FR" b="1"/>
          </a:p>
          <a:p>
            <a:r>
              <a:rPr lang="fr-FR"/>
              <a:t>03. </a:t>
            </a:r>
            <a:r>
              <a:rPr lang="fr-FR" b="1" err="1"/>
              <a:t>xxxxxxxxxxxxxxxxxxxxxxx</a:t>
            </a:r>
            <a:endParaRPr lang="fr-FR" b="1"/>
          </a:p>
          <a:p>
            <a:r>
              <a:rPr lang="fr-FR"/>
              <a:t>04. </a:t>
            </a:r>
            <a:r>
              <a:rPr lang="fr-FR" b="1" err="1"/>
              <a:t>xxxxxxxxxxxxxxxxxxxxxxx</a:t>
            </a:r>
            <a:endParaRPr lang="fr-FR"/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708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E05BF65-4158-4744-2C2E-AF10943815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2792" y="2429660"/>
            <a:ext cx="7804150" cy="2268069"/>
          </a:xfrm>
        </p:spPr>
        <p:txBody>
          <a:bodyPr lIns="91440" tIns="45720" rIns="91440" bIns="45720" anchor="t"/>
          <a:lstStyle/>
          <a:p>
            <a:r>
              <a:rPr lang="fr-FR"/>
              <a:t>01. </a:t>
            </a:r>
            <a:r>
              <a:rPr lang="fr-FR" b="1"/>
              <a:t>Une offre d’appui </a:t>
            </a:r>
            <a:br>
              <a:rPr lang="fr-FR" b="1"/>
            </a:br>
            <a:r>
              <a:rPr lang="fr-FR" b="1"/>
              <a:t>à la professionnalisation </a:t>
            </a:r>
            <a:br>
              <a:rPr lang="fr-FR" b="1"/>
            </a:br>
            <a:r>
              <a:rPr lang="fr-FR" b="1"/>
              <a:t>sur mesure</a:t>
            </a:r>
          </a:p>
        </p:txBody>
      </p:sp>
    </p:spTree>
    <p:extLst>
      <p:ext uri="{BB962C8B-B14F-4D97-AF65-F5344CB8AC3E}">
        <p14:creationId xmlns:p14="http://schemas.microsoft.com/office/powerpoint/2010/main" val="3400032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A63B4F-8474-BC9B-56FF-370CA932F0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01. </a:t>
            </a:r>
            <a:r>
              <a:rPr lang="fr-FR" b="1" err="1"/>
              <a:t>xxxxxxxxxxxxxxxxxxxxxxxxxxxxxxx</a:t>
            </a:r>
            <a:endParaRPr lang="fr-FR" b="1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4E7E165-89CC-01F6-1EBB-B38436A75A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27938B6-3A08-0F81-07BE-D2730AA5A0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C9FC1A-719C-A405-7F92-41FFA1B4B4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8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EC5D65A-3836-593C-E07A-3988071B9D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52636C-1A24-CEE3-CEF3-8D353C0A88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966862"/>
      </p:ext>
    </p:extLst>
  </p:cSld>
  <p:clrMapOvr>
    <a:masterClrMapping/>
  </p:clrMapOvr>
</p:sld>
</file>

<file path=ppt/theme/theme1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square" lIns="0" tIns="64135" rIns="0" bIns="0" rtlCol="0">
        <a:spAutoFit/>
      </a:bodyPr>
      <a:lstStyle>
        <a:defPPr marL="12700" algn="l">
          <a:lnSpc>
            <a:spcPct val="100000"/>
          </a:lnSpc>
          <a:spcBef>
            <a:spcPts val="505"/>
          </a:spcBef>
          <a:defRPr sz="1800" b="1" dirty="0">
            <a:solidFill>
              <a:srgbClr val="601766"/>
            </a:solidFill>
            <a:latin typeface="Calibri"/>
            <a:cs typeface="Calibri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7FBD038C7F544B9F3F331AF5C6D2ED" ma:contentTypeVersion="14" ma:contentTypeDescription="Crée un document." ma:contentTypeScope="" ma:versionID="022554729b23f1b3b8088987885fb598">
  <xsd:schema xmlns:xsd="http://www.w3.org/2001/XMLSchema" xmlns:xs="http://www.w3.org/2001/XMLSchema" xmlns:p="http://schemas.microsoft.com/office/2006/metadata/properties" xmlns:ns2="b7a9e9c9-6c36-43ca-867b-9a8690b74106" xmlns:ns3="841c1351-5ba6-4be9-89e1-d9947fa7cf86" targetNamespace="http://schemas.microsoft.com/office/2006/metadata/properties" ma:root="true" ma:fieldsID="c0deb10d80607c701da8e8d69e7359e1" ns2:_="" ns3:_="">
    <xsd:import namespace="b7a9e9c9-6c36-43ca-867b-9a8690b74106"/>
    <xsd:import namespace="841c1351-5ba6-4be9-89e1-d9947fa7cf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a9e9c9-6c36-43ca-867b-9a8690b741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02a0abcf-eb29-449a-a248-30a35672e3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1c1351-5ba6-4be9-89e1-d9947fa7cf8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d976cbc-49c8-41d4-92d4-6ec25e29512c}" ma:internalName="TaxCatchAll" ma:showField="CatchAllData" ma:web="841c1351-5ba6-4be9-89e1-d9947fa7cf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41c1351-5ba6-4be9-89e1-d9947fa7cf86">
      <UserInfo>
        <DisplayName/>
        <AccountId xsi:nil="true"/>
        <AccountType/>
      </UserInfo>
    </SharedWithUsers>
    <TaxCatchAll xmlns="841c1351-5ba6-4be9-89e1-d9947fa7cf86" xsi:nil="true"/>
    <lcf76f155ced4ddcb4097134ff3c332f xmlns="b7a9e9c9-6c36-43ca-867b-9a8690b74106">
      <Terms xmlns="http://schemas.microsoft.com/office/infopath/2007/PartnerControls"/>
    </lcf76f155ced4ddcb4097134ff3c332f>
    <MediaLengthInSeconds xmlns="b7a9e9c9-6c36-43ca-867b-9a8690b7410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52E486-BB7A-4493-8C8D-E52CCC71CB2B}">
  <ds:schemaRefs>
    <ds:schemaRef ds:uri="841c1351-5ba6-4be9-89e1-d9947fa7cf86"/>
    <ds:schemaRef ds:uri="b7a9e9c9-6c36-43ca-867b-9a8690b7410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BA3A3FC-1178-4F52-8486-463BFD81E2AF}">
  <ds:schemaRefs>
    <ds:schemaRef ds:uri="0c492066-d9fa-4bcc-bd4f-c43192325fcd"/>
    <ds:schemaRef ds:uri="841c1351-5ba6-4be9-89e1-d9947fa7cf86"/>
    <ds:schemaRef ds:uri="b7a9e9c9-6c36-43ca-867b-9a8690b74106"/>
    <ds:schemaRef ds:uri="ee4b6c02-eaa2-47f9-85ea-7eda97c567f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C3C6FE-E198-4476-AB42-15BE695932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Custom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2_Conception personnalisée</vt:lpstr>
      <vt:lpstr>Appui à la Professionnalisation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</dc:title>
  <dc:creator>Gwendoline Chicot</dc:creator>
  <cp:revision>1</cp:revision>
  <dcterms:created xsi:type="dcterms:W3CDTF">2024-01-22T14:11:45Z</dcterms:created>
  <dcterms:modified xsi:type="dcterms:W3CDTF">2024-03-27T11:08:22Z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0x010100247FBD038C7F544B9F3F331AF5C6D2ED</vt:lpwstr>
  </property>
  <property fmtid="{D5CDD505-2E9C-101B-9397-08002B2CF9AE}" pid="3" name="MediaServiceImageTags">
    <vt:lpwstr/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