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66" r:id="rId2"/>
    <p:sldId id="269" r:id="rId3"/>
    <p:sldId id="258" r:id="rId4"/>
    <p:sldId id="256" r:id="rId5"/>
    <p:sldId id="257" r:id="rId6"/>
    <p:sldId id="267" r:id="rId7"/>
    <p:sldId id="259" r:id="rId8"/>
    <p:sldId id="260" r:id="rId9"/>
    <p:sldId id="261" r:id="rId10"/>
    <p:sldId id="262" r:id="rId11"/>
    <p:sldId id="268" r:id="rId12"/>
    <p:sldId id="264" r:id="rId13"/>
    <p:sldId id="265" r:id="rId1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18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2B5B"/>
    <a:srgbClr val="E7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85" d="100"/>
          <a:sy n="85" d="100"/>
        </p:scale>
        <p:origin x="1286" y="67"/>
      </p:cViewPr>
      <p:guideLst>
        <p:guide orient="horz" pos="210"/>
        <p:guide pos="181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382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B02C051A-353C-4EB7-BFA3-0316EBF4FE5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ED0019D-3483-4E73-9F8D-15619966976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AE9882-9EF6-4B28-8994-6AC48E010BCD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3608B04-7DBE-4987-A187-0F4D7442B6F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5BA54F2-5870-4681-9431-503EA233A8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A4AEC2-9A24-4810-87C5-82BFB9403E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3102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416F87-77C4-4AA8-A64F-64FE07010A10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C09E14-96D8-44EC-9A05-5CF1F0AD7C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299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10B16957-E9A0-4685-8B64-9FF08587AB46}"/>
              </a:ext>
            </a:extLst>
          </p:cNvPr>
          <p:cNvSpPr/>
          <p:nvPr userDrawn="1"/>
        </p:nvSpPr>
        <p:spPr>
          <a:xfrm>
            <a:off x="0" y="4082902"/>
            <a:ext cx="9144000" cy="27750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3556186-7623-41E6-9695-A333D1AD539C}"/>
              </a:ext>
            </a:extLst>
          </p:cNvPr>
          <p:cNvSpPr/>
          <p:nvPr userDrawn="1"/>
        </p:nvSpPr>
        <p:spPr>
          <a:xfrm>
            <a:off x="0" y="0"/>
            <a:ext cx="9144000" cy="5858540"/>
          </a:xfrm>
          <a:prstGeom prst="rect">
            <a:avLst/>
          </a:prstGeom>
          <a:solidFill>
            <a:srgbClr val="7D2B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BC059FB-3CFF-4989-9BB5-F1933C51AA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7080" y="335553"/>
            <a:ext cx="8463516" cy="1077322"/>
          </a:xfr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F676A3F1-6BB9-4B94-8FFC-44512A708FFE}"/>
              </a:ext>
            </a:extLst>
          </p:cNvPr>
          <p:cNvGrpSpPr/>
          <p:nvPr userDrawn="1"/>
        </p:nvGrpSpPr>
        <p:grpSpPr>
          <a:xfrm>
            <a:off x="351711" y="6181725"/>
            <a:ext cx="1689747" cy="369011"/>
            <a:chOff x="-285750" y="5594350"/>
            <a:chExt cx="3076265" cy="671803"/>
          </a:xfrm>
        </p:grpSpPr>
        <p:sp>
          <p:nvSpPr>
            <p:cNvPr id="18" name="Forme libre : forme 17">
              <a:extLst>
                <a:ext uri="{FF2B5EF4-FFF2-40B4-BE49-F238E27FC236}">
                  <a16:creationId xmlns:a16="http://schemas.microsoft.com/office/drawing/2014/main" id="{9BCBA8C0-0F34-4635-859D-F2AF03252360}"/>
                </a:ext>
              </a:extLst>
            </p:cNvPr>
            <p:cNvSpPr/>
            <p:nvPr/>
          </p:nvSpPr>
          <p:spPr>
            <a:xfrm>
              <a:off x="1326479" y="5751156"/>
              <a:ext cx="290305" cy="365237"/>
            </a:xfrm>
            <a:custGeom>
              <a:avLst/>
              <a:gdLst>
                <a:gd name="connsiteX0" fmla="*/ 166275 w 290305"/>
                <a:gd name="connsiteY0" fmla="*/ 0 h 365237"/>
                <a:gd name="connsiteX1" fmla="*/ 221717 w 290305"/>
                <a:gd name="connsiteY1" fmla="*/ 10715 h 365237"/>
                <a:gd name="connsiteX2" fmla="*/ 262179 w 290305"/>
                <a:gd name="connsiteY2" fmla="*/ 41307 h 365237"/>
                <a:gd name="connsiteX3" fmla="*/ 285443 w 290305"/>
                <a:gd name="connsiteY3" fmla="*/ 89410 h 365237"/>
                <a:gd name="connsiteX4" fmla="*/ 290305 w 290305"/>
                <a:gd name="connsiteY4" fmla="*/ 131577 h 365237"/>
                <a:gd name="connsiteX5" fmla="*/ 290305 w 290305"/>
                <a:gd name="connsiteY5" fmla="*/ 150937 h 365237"/>
                <a:gd name="connsiteX6" fmla="*/ 287511 w 290305"/>
                <a:gd name="connsiteY6" fmla="*/ 170539 h 365237"/>
                <a:gd name="connsiteX7" fmla="*/ 284722 w 290305"/>
                <a:gd name="connsiteY7" fmla="*/ 187151 h 365237"/>
                <a:gd name="connsiteX8" fmla="*/ 283251 w 290305"/>
                <a:gd name="connsiteY8" fmla="*/ 195922 h 365237"/>
                <a:gd name="connsiteX9" fmla="*/ 213123 w 290305"/>
                <a:gd name="connsiteY9" fmla="*/ 131577 h 365237"/>
                <a:gd name="connsiteX10" fmla="*/ 213123 w 290305"/>
                <a:gd name="connsiteY10" fmla="*/ 113789 h 365237"/>
                <a:gd name="connsiteX11" fmla="*/ 208273 w 290305"/>
                <a:gd name="connsiteY11" fmla="*/ 72478 h 365237"/>
                <a:gd name="connsiteX12" fmla="*/ 163528 w 290305"/>
                <a:gd name="connsiteY12" fmla="*/ 72478 h 365237"/>
                <a:gd name="connsiteX13" fmla="*/ 115765 w 290305"/>
                <a:gd name="connsiteY13" fmla="*/ 88769 h 365237"/>
                <a:gd name="connsiteX14" fmla="*/ 85505 w 290305"/>
                <a:gd name="connsiteY14" fmla="*/ 132141 h 365237"/>
                <a:gd name="connsiteX15" fmla="*/ 82132 w 290305"/>
                <a:gd name="connsiteY15" fmla="*/ 143926 h 365237"/>
                <a:gd name="connsiteX16" fmla="*/ 82132 w 290305"/>
                <a:gd name="connsiteY16" fmla="*/ 143926 h 365237"/>
                <a:gd name="connsiteX17" fmla="*/ 213123 w 290305"/>
                <a:gd name="connsiteY17" fmla="*/ 133585 h 365237"/>
                <a:gd name="connsiteX18" fmla="*/ 213123 w 290305"/>
                <a:gd name="connsiteY18" fmla="*/ 131578 h 365237"/>
                <a:gd name="connsiteX19" fmla="*/ 283247 w 290305"/>
                <a:gd name="connsiteY19" fmla="*/ 195922 h 365237"/>
                <a:gd name="connsiteX20" fmla="*/ 78555 w 290305"/>
                <a:gd name="connsiteY20" fmla="*/ 206653 h 365237"/>
                <a:gd name="connsiteX21" fmla="*/ 96637 w 290305"/>
                <a:gd name="connsiteY21" fmla="*/ 260779 h 365237"/>
                <a:gd name="connsiteX22" fmla="*/ 137701 w 290305"/>
                <a:gd name="connsiteY22" fmla="*/ 288658 h 365237"/>
                <a:gd name="connsiteX23" fmla="*/ 165588 w 290305"/>
                <a:gd name="connsiteY23" fmla="*/ 292119 h 365237"/>
                <a:gd name="connsiteX24" fmla="*/ 193421 w 290305"/>
                <a:gd name="connsiteY24" fmla="*/ 292119 h 365237"/>
                <a:gd name="connsiteX25" fmla="*/ 225521 w 290305"/>
                <a:gd name="connsiteY25" fmla="*/ 278054 h 365237"/>
                <a:gd name="connsiteX26" fmla="*/ 244977 w 290305"/>
                <a:gd name="connsiteY26" fmla="*/ 264186 h 365237"/>
                <a:gd name="connsiteX27" fmla="*/ 255021 w 290305"/>
                <a:gd name="connsiteY27" fmla="*/ 256982 h 365237"/>
                <a:gd name="connsiteX28" fmla="*/ 282661 w 290305"/>
                <a:gd name="connsiteY28" fmla="*/ 326129 h 365237"/>
                <a:gd name="connsiteX29" fmla="*/ 240366 w 290305"/>
                <a:gd name="connsiteY29" fmla="*/ 349899 h 365237"/>
                <a:gd name="connsiteX30" fmla="*/ 191202 w 290305"/>
                <a:gd name="connsiteY30" fmla="*/ 363262 h 365237"/>
                <a:gd name="connsiteX31" fmla="*/ 164901 w 290305"/>
                <a:gd name="connsiteY31" fmla="*/ 365237 h 365237"/>
                <a:gd name="connsiteX32" fmla="*/ 106820 w 290305"/>
                <a:gd name="connsiteY32" fmla="*/ 357257 h 365237"/>
                <a:gd name="connsiteX33" fmla="*/ 60265 w 290305"/>
                <a:gd name="connsiteY33" fmla="*/ 334047 h 365237"/>
                <a:gd name="connsiteX34" fmla="*/ 26274 w 290305"/>
                <a:gd name="connsiteY34" fmla="*/ 296703 h 365237"/>
                <a:gd name="connsiteX35" fmla="*/ 5877 w 290305"/>
                <a:gd name="connsiteY35" fmla="*/ 246308 h 365237"/>
                <a:gd name="connsiteX36" fmla="*/ 0 w 290305"/>
                <a:gd name="connsiteY36" fmla="*/ 192148 h 365237"/>
                <a:gd name="connsiteX37" fmla="*/ 7629 w 290305"/>
                <a:gd name="connsiteY37" fmla="*/ 132180 h 365237"/>
                <a:gd name="connsiteX38" fmla="*/ 29141 w 290305"/>
                <a:gd name="connsiteY38" fmla="*/ 80616 h 365237"/>
                <a:gd name="connsiteX39" fmla="*/ 62461 w 290305"/>
                <a:gd name="connsiteY39" fmla="*/ 39852 h 365237"/>
                <a:gd name="connsiteX40" fmla="*/ 105504 w 290305"/>
                <a:gd name="connsiteY40" fmla="*/ 12282 h 365237"/>
                <a:gd name="connsiteX41" fmla="*/ 156208 w 290305"/>
                <a:gd name="connsiteY41" fmla="*/ 312 h 365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290305" h="365237">
                  <a:moveTo>
                    <a:pt x="166275" y="0"/>
                  </a:moveTo>
                  <a:lnTo>
                    <a:pt x="221717" y="10715"/>
                  </a:lnTo>
                  <a:lnTo>
                    <a:pt x="262179" y="41307"/>
                  </a:lnTo>
                  <a:lnTo>
                    <a:pt x="285443" y="89410"/>
                  </a:lnTo>
                  <a:lnTo>
                    <a:pt x="290305" y="131577"/>
                  </a:lnTo>
                  <a:lnTo>
                    <a:pt x="290305" y="150937"/>
                  </a:lnTo>
                  <a:lnTo>
                    <a:pt x="287511" y="170539"/>
                  </a:lnTo>
                  <a:lnTo>
                    <a:pt x="284722" y="187151"/>
                  </a:lnTo>
                  <a:lnTo>
                    <a:pt x="283251" y="195922"/>
                  </a:lnTo>
                  <a:lnTo>
                    <a:pt x="213123" y="131577"/>
                  </a:lnTo>
                  <a:lnTo>
                    <a:pt x="213123" y="113789"/>
                  </a:lnTo>
                  <a:lnTo>
                    <a:pt x="208273" y="72478"/>
                  </a:lnTo>
                  <a:lnTo>
                    <a:pt x="163528" y="72478"/>
                  </a:lnTo>
                  <a:lnTo>
                    <a:pt x="115765" y="88769"/>
                  </a:lnTo>
                  <a:lnTo>
                    <a:pt x="85505" y="132141"/>
                  </a:lnTo>
                  <a:lnTo>
                    <a:pt x="82132" y="143926"/>
                  </a:lnTo>
                  <a:lnTo>
                    <a:pt x="82132" y="143926"/>
                  </a:lnTo>
                  <a:lnTo>
                    <a:pt x="213123" y="133585"/>
                  </a:lnTo>
                  <a:lnTo>
                    <a:pt x="213123" y="131578"/>
                  </a:lnTo>
                  <a:lnTo>
                    <a:pt x="283247" y="195922"/>
                  </a:lnTo>
                  <a:lnTo>
                    <a:pt x="78555" y="206653"/>
                  </a:lnTo>
                  <a:lnTo>
                    <a:pt x="96637" y="260779"/>
                  </a:lnTo>
                  <a:lnTo>
                    <a:pt x="137701" y="288658"/>
                  </a:lnTo>
                  <a:lnTo>
                    <a:pt x="165588" y="292119"/>
                  </a:lnTo>
                  <a:lnTo>
                    <a:pt x="193421" y="292119"/>
                  </a:lnTo>
                  <a:lnTo>
                    <a:pt x="225521" y="278054"/>
                  </a:lnTo>
                  <a:lnTo>
                    <a:pt x="244977" y="264186"/>
                  </a:lnTo>
                  <a:lnTo>
                    <a:pt x="255021" y="256982"/>
                  </a:lnTo>
                  <a:lnTo>
                    <a:pt x="282661" y="326129"/>
                  </a:lnTo>
                  <a:lnTo>
                    <a:pt x="240366" y="349899"/>
                  </a:lnTo>
                  <a:lnTo>
                    <a:pt x="191202" y="363262"/>
                  </a:lnTo>
                  <a:lnTo>
                    <a:pt x="164901" y="365237"/>
                  </a:lnTo>
                  <a:lnTo>
                    <a:pt x="106820" y="357257"/>
                  </a:lnTo>
                  <a:lnTo>
                    <a:pt x="60265" y="334047"/>
                  </a:lnTo>
                  <a:lnTo>
                    <a:pt x="26274" y="296703"/>
                  </a:lnTo>
                  <a:lnTo>
                    <a:pt x="5877" y="246308"/>
                  </a:lnTo>
                  <a:lnTo>
                    <a:pt x="0" y="192148"/>
                  </a:lnTo>
                  <a:lnTo>
                    <a:pt x="7629" y="132180"/>
                  </a:lnTo>
                  <a:lnTo>
                    <a:pt x="29141" y="80616"/>
                  </a:lnTo>
                  <a:lnTo>
                    <a:pt x="62461" y="39852"/>
                  </a:lnTo>
                  <a:lnTo>
                    <a:pt x="105504" y="12282"/>
                  </a:lnTo>
                  <a:lnTo>
                    <a:pt x="156208" y="312"/>
                  </a:lnTo>
                  <a:close/>
                </a:path>
              </a:pathLst>
            </a:custGeom>
            <a:solidFill>
              <a:schemeClr val="tx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9" name="object 14">
              <a:extLst>
                <a:ext uri="{FF2B5EF4-FFF2-40B4-BE49-F238E27FC236}">
                  <a16:creationId xmlns:a16="http://schemas.microsoft.com/office/drawing/2014/main" id="{3133BF2D-5FF4-4D92-8B72-9B5352488C1F}"/>
                </a:ext>
              </a:extLst>
            </p:cNvPr>
            <p:cNvSpPr/>
            <p:nvPr/>
          </p:nvSpPr>
          <p:spPr>
            <a:xfrm>
              <a:off x="1659423" y="5595268"/>
              <a:ext cx="242087" cy="514310"/>
            </a:xfrm>
            <a:custGeom>
              <a:avLst/>
              <a:gdLst/>
              <a:ahLst/>
              <a:cxnLst/>
              <a:rect l="l" t="t" r="r" b="b"/>
              <a:pathLst>
                <a:path w="62737" h="133286">
                  <a:moveTo>
                    <a:pt x="16748" y="16492"/>
                  </a:moveTo>
                  <a:lnTo>
                    <a:pt x="12699" y="28063"/>
                  </a:lnTo>
                  <a:lnTo>
                    <a:pt x="11480" y="42163"/>
                  </a:lnTo>
                  <a:lnTo>
                    <a:pt x="0" y="42163"/>
                  </a:lnTo>
                  <a:lnTo>
                    <a:pt x="0" y="60413"/>
                  </a:lnTo>
                  <a:lnTo>
                    <a:pt x="11468" y="60413"/>
                  </a:lnTo>
                  <a:lnTo>
                    <a:pt x="11468" y="133286"/>
                  </a:lnTo>
                  <a:lnTo>
                    <a:pt x="31292" y="133286"/>
                  </a:lnTo>
                  <a:lnTo>
                    <a:pt x="31292" y="60413"/>
                  </a:lnTo>
                  <a:lnTo>
                    <a:pt x="53352" y="60413"/>
                  </a:lnTo>
                  <a:lnTo>
                    <a:pt x="53352" y="42163"/>
                  </a:lnTo>
                  <a:lnTo>
                    <a:pt x="31305" y="42163"/>
                  </a:lnTo>
                  <a:lnTo>
                    <a:pt x="31407" y="34455"/>
                  </a:lnTo>
                  <a:lnTo>
                    <a:pt x="31991" y="28193"/>
                  </a:lnTo>
                  <a:lnTo>
                    <a:pt x="35280" y="23850"/>
                  </a:lnTo>
                  <a:lnTo>
                    <a:pt x="38099" y="20243"/>
                  </a:lnTo>
                  <a:lnTo>
                    <a:pt x="42036" y="18414"/>
                  </a:lnTo>
                  <a:lnTo>
                    <a:pt x="49720" y="18414"/>
                  </a:lnTo>
                  <a:lnTo>
                    <a:pt x="53339" y="19100"/>
                  </a:lnTo>
                  <a:lnTo>
                    <a:pt x="55524" y="19723"/>
                  </a:lnTo>
                  <a:lnTo>
                    <a:pt x="58394" y="20535"/>
                  </a:lnTo>
                  <a:lnTo>
                    <a:pt x="62737" y="2641"/>
                  </a:lnTo>
                  <a:lnTo>
                    <a:pt x="60121" y="1879"/>
                  </a:lnTo>
                  <a:lnTo>
                    <a:pt x="57175" y="1003"/>
                  </a:lnTo>
                  <a:lnTo>
                    <a:pt x="51815" y="0"/>
                  </a:lnTo>
                  <a:lnTo>
                    <a:pt x="44091" y="61"/>
                  </a:lnTo>
                  <a:lnTo>
                    <a:pt x="31432" y="3047"/>
                  </a:lnTo>
                  <a:lnTo>
                    <a:pt x="21056" y="10617"/>
                  </a:lnTo>
                  <a:lnTo>
                    <a:pt x="16748" y="16492"/>
                  </a:lnTo>
                  <a:close/>
                </a:path>
              </a:pathLst>
            </a:custGeom>
            <a:solidFill>
              <a:schemeClr val="tx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0" name="Forme libre : forme 19">
              <a:extLst>
                <a:ext uri="{FF2B5EF4-FFF2-40B4-BE49-F238E27FC236}">
                  <a16:creationId xmlns:a16="http://schemas.microsoft.com/office/drawing/2014/main" id="{50C9E45F-A77F-4BAA-AD72-DA5FF7D5FDD6}"/>
                </a:ext>
              </a:extLst>
            </p:cNvPr>
            <p:cNvSpPr/>
            <p:nvPr/>
          </p:nvSpPr>
          <p:spPr>
            <a:xfrm>
              <a:off x="945904" y="5751156"/>
              <a:ext cx="303243" cy="514997"/>
            </a:xfrm>
            <a:custGeom>
              <a:avLst/>
              <a:gdLst>
                <a:gd name="connsiteX0" fmla="*/ 203029 w 303243"/>
                <a:gd name="connsiteY0" fmla="*/ 71791 h 514997"/>
                <a:gd name="connsiteX1" fmla="*/ 146375 w 303243"/>
                <a:gd name="connsiteY1" fmla="*/ 82279 h 514997"/>
                <a:gd name="connsiteX2" fmla="*/ 105713 w 303243"/>
                <a:gd name="connsiteY2" fmla="*/ 112465 h 514997"/>
                <a:gd name="connsiteX3" fmla="*/ 105713 w 303243"/>
                <a:gd name="connsiteY3" fmla="*/ 112466 h 514997"/>
                <a:gd name="connsiteX4" fmla="*/ 82912 w 303243"/>
                <a:gd name="connsiteY4" fmla="*/ 160437 h 514997"/>
                <a:gd name="connsiteX5" fmla="*/ 78555 w 303243"/>
                <a:gd name="connsiteY5" fmla="*/ 200332 h 514997"/>
                <a:gd name="connsiteX6" fmla="*/ 91764 w 303243"/>
                <a:gd name="connsiteY6" fmla="*/ 261276 h 514997"/>
                <a:gd name="connsiteX7" fmla="*/ 128753 w 303243"/>
                <a:gd name="connsiteY7" fmla="*/ 290413 h 514997"/>
                <a:gd name="connsiteX8" fmla="*/ 143779 w 303243"/>
                <a:gd name="connsiteY8" fmla="*/ 292119 h 514997"/>
                <a:gd name="connsiteX9" fmla="*/ 185869 w 303243"/>
                <a:gd name="connsiteY9" fmla="*/ 276684 h 514997"/>
                <a:gd name="connsiteX10" fmla="*/ 218954 w 303243"/>
                <a:gd name="connsiteY10" fmla="*/ 233417 h 514997"/>
                <a:gd name="connsiteX11" fmla="*/ 226744 w 303243"/>
                <a:gd name="connsiteY11" fmla="*/ 214791 h 514997"/>
                <a:gd name="connsiteX12" fmla="*/ 226744 w 303243"/>
                <a:gd name="connsiteY12" fmla="*/ 72675 h 514997"/>
                <a:gd name="connsiteX13" fmla="*/ 209006 w 303243"/>
                <a:gd name="connsiteY13" fmla="*/ 71791 h 514997"/>
                <a:gd name="connsiteX14" fmla="*/ 203712 w 303243"/>
                <a:gd name="connsiteY14" fmla="*/ 0 h 514997"/>
                <a:gd name="connsiteX15" fmla="*/ 238606 w 303243"/>
                <a:gd name="connsiteY15" fmla="*/ 0 h 514997"/>
                <a:gd name="connsiteX16" fmla="*/ 258895 w 303243"/>
                <a:gd name="connsiteY16" fmla="*/ 1860 h 514997"/>
                <a:gd name="connsiteX17" fmla="*/ 294225 w 303243"/>
                <a:gd name="connsiteY17" fmla="*/ 8377 h 514997"/>
                <a:gd name="connsiteX18" fmla="*/ 303243 w 303243"/>
                <a:gd name="connsiteY18" fmla="*/ 10044 h 514997"/>
                <a:gd name="connsiteX19" fmla="*/ 303243 w 303243"/>
                <a:gd name="connsiteY19" fmla="*/ 331030 h 514997"/>
                <a:gd name="connsiteX20" fmla="*/ 296652 w 303243"/>
                <a:gd name="connsiteY20" fmla="*/ 398056 h 514997"/>
                <a:gd name="connsiteX21" fmla="*/ 277070 w 303243"/>
                <a:gd name="connsiteY21" fmla="*/ 450306 h 514997"/>
                <a:gd name="connsiteX22" fmla="*/ 244791 w 303243"/>
                <a:gd name="connsiteY22" fmla="*/ 487427 h 514997"/>
                <a:gd name="connsiteX23" fmla="*/ 200108 w 303243"/>
                <a:gd name="connsiteY23" fmla="*/ 509055 h 514997"/>
                <a:gd name="connsiteX24" fmla="*/ 151963 w 303243"/>
                <a:gd name="connsiteY24" fmla="*/ 514997 h 514997"/>
                <a:gd name="connsiteX25" fmla="*/ 101518 w 303243"/>
                <a:gd name="connsiteY25" fmla="*/ 510718 h 514997"/>
                <a:gd name="connsiteX26" fmla="*/ 53045 w 303243"/>
                <a:gd name="connsiteY26" fmla="*/ 498810 h 514997"/>
                <a:gd name="connsiteX27" fmla="*/ 29499 w 303243"/>
                <a:gd name="connsiteY27" fmla="*/ 489464 h 514997"/>
                <a:gd name="connsiteX28" fmla="*/ 20925 w 303243"/>
                <a:gd name="connsiteY28" fmla="*/ 485397 h 514997"/>
                <a:gd name="connsiteX29" fmla="*/ 42094 w 303243"/>
                <a:gd name="connsiteY29" fmla="*/ 414142 h 514997"/>
                <a:gd name="connsiteX30" fmla="*/ 53415 w 303243"/>
                <a:gd name="connsiteY30" fmla="*/ 418896 h 514997"/>
                <a:gd name="connsiteX31" fmla="*/ 105851 w 303243"/>
                <a:gd name="connsiteY31" fmla="*/ 437210 h 514997"/>
                <a:gd name="connsiteX32" fmla="*/ 149910 w 303243"/>
                <a:gd name="connsiteY32" fmla="*/ 444445 h 514997"/>
                <a:gd name="connsiteX33" fmla="*/ 157403 w 303243"/>
                <a:gd name="connsiteY33" fmla="*/ 444626 h 514997"/>
                <a:gd name="connsiteX34" fmla="*/ 186263 w 303243"/>
                <a:gd name="connsiteY34" fmla="*/ 439317 h 514997"/>
                <a:gd name="connsiteX35" fmla="*/ 218220 w 303243"/>
                <a:gd name="connsiteY35" fmla="*/ 402146 h 514997"/>
                <a:gd name="connsiteX36" fmla="*/ 229442 w 303243"/>
                <a:gd name="connsiteY36" fmla="*/ 327650 h 514997"/>
                <a:gd name="connsiteX37" fmla="*/ 229442 w 303243"/>
                <a:gd name="connsiteY37" fmla="*/ 318142 h 514997"/>
                <a:gd name="connsiteX38" fmla="*/ 189967 w 303243"/>
                <a:gd name="connsiteY38" fmla="*/ 351435 h 514997"/>
                <a:gd name="connsiteX39" fmla="*/ 142795 w 303243"/>
                <a:gd name="connsiteY39" fmla="*/ 365048 h 514997"/>
                <a:gd name="connsiteX40" fmla="*/ 142795 w 303243"/>
                <a:gd name="connsiteY40" fmla="*/ 365048 h 514997"/>
                <a:gd name="connsiteX41" fmla="*/ 136332 w 303243"/>
                <a:gd name="connsiteY41" fmla="*/ 365237 h 514997"/>
                <a:gd name="connsiteX42" fmla="*/ 83923 w 303243"/>
                <a:gd name="connsiteY42" fmla="*/ 355594 h 514997"/>
                <a:gd name="connsiteX43" fmla="*/ 42951 w 303243"/>
                <a:gd name="connsiteY43" fmla="*/ 327850 h 514997"/>
                <a:gd name="connsiteX44" fmla="*/ 14871 w 303243"/>
                <a:gd name="connsiteY44" fmla="*/ 283776 h 514997"/>
                <a:gd name="connsiteX45" fmla="*/ 1146 w 303243"/>
                <a:gd name="connsiteY45" fmla="*/ 225151 h 514997"/>
                <a:gd name="connsiteX46" fmla="*/ 0 w 303243"/>
                <a:gd name="connsiteY46" fmla="*/ 199645 h 514997"/>
                <a:gd name="connsiteX47" fmla="*/ 7312 w 303243"/>
                <a:gd name="connsiteY47" fmla="*/ 143088 h 514997"/>
                <a:gd name="connsiteX48" fmla="*/ 28180 w 303243"/>
                <a:gd name="connsiteY48" fmla="*/ 93743 h 514997"/>
                <a:gd name="connsiteX49" fmla="*/ 60975 w 303243"/>
                <a:gd name="connsiteY49" fmla="*/ 53196 h 514997"/>
                <a:gd name="connsiteX50" fmla="*/ 104077 w 303243"/>
                <a:gd name="connsiteY50" fmla="*/ 23037 h 514997"/>
                <a:gd name="connsiteX51" fmla="*/ 155868 w 303243"/>
                <a:gd name="connsiteY51" fmla="*/ 4858 h 514997"/>
                <a:gd name="connsiteX52" fmla="*/ 155868 w 303243"/>
                <a:gd name="connsiteY52" fmla="*/ 4858 h 514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303243" h="514997">
                  <a:moveTo>
                    <a:pt x="203029" y="71791"/>
                  </a:moveTo>
                  <a:lnTo>
                    <a:pt x="146375" y="82279"/>
                  </a:lnTo>
                  <a:lnTo>
                    <a:pt x="105713" y="112465"/>
                  </a:lnTo>
                  <a:lnTo>
                    <a:pt x="105713" y="112466"/>
                  </a:lnTo>
                  <a:lnTo>
                    <a:pt x="82912" y="160437"/>
                  </a:lnTo>
                  <a:lnTo>
                    <a:pt x="78555" y="200332"/>
                  </a:lnTo>
                  <a:lnTo>
                    <a:pt x="91764" y="261276"/>
                  </a:lnTo>
                  <a:lnTo>
                    <a:pt x="128753" y="290413"/>
                  </a:lnTo>
                  <a:lnTo>
                    <a:pt x="143779" y="292119"/>
                  </a:lnTo>
                  <a:lnTo>
                    <a:pt x="185869" y="276684"/>
                  </a:lnTo>
                  <a:lnTo>
                    <a:pt x="218954" y="233417"/>
                  </a:lnTo>
                  <a:lnTo>
                    <a:pt x="226744" y="214791"/>
                  </a:lnTo>
                  <a:lnTo>
                    <a:pt x="226744" y="72675"/>
                  </a:lnTo>
                  <a:lnTo>
                    <a:pt x="209006" y="71791"/>
                  </a:lnTo>
                  <a:close/>
                  <a:moveTo>
                    <a:pt x="203712" y="0"/>
                  </a:moveTo>
                  <a:lnTo>
                    <a:pt x="238606" y="0"/>
                  </a:lnTo>
                  <a:lnTo>
                    <a:pt x="258895" y="1860"/>
                  </a:lnTo>
                  <a:lnTo>
                    <a:pt x="294225" y="8377"/>
                  </a:lnTo>
                  <a:lnTo>
                    <a:pt x="303243" y="10044"/>
                  </a:lnTo>
                  <a:lnTo>
                    <a:pt x="303243" y="331030"/>
                  </a:lnTo>
                  <a:lnTo>
                    <a:pt x="296652" y="398056"/>
                  </a:lnTo>
                  <a:lnTo>
                    <a:pt x="277070" y="450306"/>
                  </a:lnTo>
                  <a:lnTo>
                    <a:pt x="244791" y="487427"/>
                  </a:lnTo>
                  <a:lnTo>
                    <a:pt x="200108" y="509055"/>
                  </a:lnTo>
                  <a:lnTo>
                    <a:pt x="151963" y="514997"/>
                  </a:lnTo>
                  <a:lnTo>
                    <a:pt x="101518" y="510718"/>
                  </a:lnTo>
                  <a:lnTo>
                    <a:pt x="53045" y="498810"/>
                  </a:lnTo>
                  <a:lnTo>
                    <a:pt x="29499" y="489464"/>
                  </a:lnTo>
                  <a:lnTo>
                    <a:pt x="20925" y="485397"/>
                  </a:lnTo>
                  <a:lnTo>
                    <a:pt x="42094" y="414142"/>
                  </a:lnTo>
                  <a:lnTo>
                    <a:pt x="53415" y="418896"/>
                  </a:lnTo>
                  <a:lnTo>
                    <a:pt x="105851" y="437210"/>
                  </a:lnTo>
                  <a:lnTo>
                    <a:pt x="149910" y="444445"/>
                  </a:lnTo>
                  <a:lnTo>
                    <a:pt x="157403" y="444626"/>
                  </a:lnTo>
                  <a:lnTo>
                    <a:pt x="186263" y="439317"/>
                  </a:lnTo>
                  <a:lnTo>
                    <a:pt x="218220" y="402146"/>
                  </a:lnTo>
                  <a:lnTo>
                    <a:pt x="229442" y="327650"/>
                  </a:lnTo>
                  <a:lnTo>
                    <a:pt x="229442" y="318142"/>
                  </a:lnTo>
                  <a:lnTo>
                    <a:pt x="189967" y="351435"/>
                  </a:lnTo>
                  <a:lnTo>
                    <a:pt x="142795" y="365048"/>
                  </a:lnTo>
                  <a:lnTo>
                    <a:pt x="142795" y="365048"/>
                  </a:lnTo>
                  <a:lnTo>
                    <a:pt x="136332" y="365237"/>
                  </a:lnTo>
                  <a:lnTo>
                    <a:pt x="83923" y="355594"/>
                  </a:lnTo>
                  <a:lnTo>
                    <a:pt x="42951" y="327850"/>
                  </a:lnTo>
                  <a:lnTo>
                    <a:pt x="14871" y="283776"/>
                  </a:lnTo>
                  <a:lnTo>
                    <a:pt x="1146" y="225151"/>
                  </a:lnTo>
                  <a:lnTo>
                    <a:pt x="0" y="199645"/>
                  </a:lnTo>
                  <a:lnTo>
                    <a:pt x="7312" y="143088"/>
                  </a:lnTo>
                  <a:lnTo>
                    <a:pt x="28180" y="93743"/>
                  </a:lnTo>
                  <a:lnTo>
                    <a:pt x="60975" y="53196"/>
                  </a:lnTo>
                  <a:lnTo>
                    <a:pt x="104077" y="23037"/>
                  </a:lnTo>
                  <a:lnTo>
                    <a:pt x="155868" y="4858"/>
                  </a:lnTo>
                  <a:lnTo>
                    <a:pt x="155868" y="4858"/>
                  </a:lnTo>
                  <a:close/>
                </a:path>
              </a:pathLst>
            </a:custGeom>
            <a:solidFill>
              <a:schemeClr val="tx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1" name="Forme libre : forme 20">
              <a:extLst>
                <a:ext uri="{FF2B5EF4-FFF2-40B4-BE49-F238E27FC236}">
                  <a16:creationId xmlns:a16="http://schemas.microsoft.com/office/drawing/2014/main" id="{474A8F49-F78F-4A25-963E-598B0A2C6925}"/>
                </a:ext>
              </a:extLst>
            </p:cNvPr>
            <p:cNvSpPr/>
            <p:nvPr/>
          </p:nvSpPr>
          <p:spPr>
            <a:xfrm>
              <a:off x="566702" y="5751839"/>
              <a:ext cx="301870" cy="364550"/>
            </a:xfrm>
            <a:custGeom>
              <a:avLst/>
              <a:gdLst>
                <a:gd name="connsiteX0" fmla="*/ 200282 w 301870"/>
                <a:gd name="connsiteY0" fmla="*/ 73115 h 364550"/>
                <a:gd name="connsiteX1" fmla="*/ 146087 w 301870"/>
                <a:gd name="connsiteY1" fmla="*/ 84633 h 364550"/>
                <a:gd name="connsiteX2" fmla="*/ 105601 w 301870"/>
                <a:gd name="connsiteY2" fmla="*/ 116625 h 364550"/>
                <a:gd name="connsiteX3" fmla="*/ 82514 w 301870"/>
                <a:gd name="connsiteY3" fmla="*/ 165233 h 364550"/>
                <a:gd name="connsiteX4" fmla="*/ 78553 w 301870"/>
                <a:gd name="connsiteY4" fmla="*/ 200319 h 364550"/>
                <a:gd name="connsiteX5" fmla="*/ 78555 w 301870"/>
                <a:gd name="connsiteY5" fmla="*/ 200332 h 364550"/>
                <a:gd name="connsiteX6" fmla="*/ 92053 w 301870"/>
                <a:gd name="connsiteY6" fmla="*/ 260408 h 364550"/>
                <a:gd name="connsiteX7" fmla="*/ 129930 w 301870"/>
                <a:gd name="connsiteY7" fmla="*/ 289526 h 364550"/>
                <a:gd name="connsiteX8" fmla="*/ 130730 w 301870"/>
                <a:gd name="connsiteY8" fmla="*/ 298055 h 364550"/>
                <a:gd name="connsiteX9" fmla="*/ 129930 w 301870"/>
                <a:gd name="connsiteY9" fmla="*/ 289526 h 364550"/>
                <a:gd name="connsiteX10" fmla="*/ 146523 w 301870"/>
                <a:gd name="connsiteY10" fmla="*/ 291432 h 364550"/>
                <a:gd name="connsiteX11" fmla="*/ 191056 w 301870"/>
                <a:gd name="connsiteY11" fmla="*/ 271984 h 364550"/>
                <a:gd name="connsiteX12" fmla="*/ 219163 w 301870"/>
                <a:gd name="connsiteY12" fmla="*/ 225927 h 364550"/>
                <a:gd name="connsiteX13" fmla="*/ 226008 w 301870"/>
                <a:gd name="connsiteY13" fmla="*/ 201312 h 364550"/>
                <a:gd name="connsiteX14" fmla="*/ 226008 w 301870"/>
                <a:gd name="connsiteY14" fmla="*/ 74438 h 364550"/>
                <a:gd name="connsiteX15" fmla="*/ 215474 w 301870"/>
                <a:gd name="connsiteY15" fmla="*/ 73261 h 364550"/>
                <a:gd name="connsiteX16" fmla="*/ 213911 w 301870"/>
                <a:gd name="connsiteY16" fmla="*/ 0 h 364550"/>
                <a:gd name="connsiteX17" fmla="*/ 235026 w 301870"/>
                <a:gd name="connsiteY17" fmla="*/ 0 h 364550"/>
                <a:gd name="connsiteX18" fmla="*/ 263499 w 301870"/>
                <a:gd name="connsiteY18" fmla="*/ 2790 h 364550"/>
                <a:gd name="connsiteX19" fmla="*/ 292655 w 301870"/>
                <a:gd name="connsiteY19" fmla="*/ 7644 h 364550"/>
                <a:gd name="connsiteX20" fmla="*/ 301870 w 301870"/>
                <a:gd name="connsiteY20" fmla="*/ 9160 h 364550"/>
                <a:gd name="connsiteX21" fmla="*/ 301870 w 301870"/>
                <a:gd name="connsiteY21" fmla="*/ 357740 h 364550"/>
                <a:gd name="connsiteX22" fmla="*/ 229438 w 301870"/>
                <a:gd name="connsiteY22" fmla="*/ 357740 h 364550"/>
                <a:gd name="connsiteX23" fmla="*/ 229438 w 301870"/>
                <a:gd name="connsiteY23" fmla="*/ 316915 h 364550"/>
                <a:gd name="connsiteX24" fmla="*/ 190400 w 301870"/>
                <a:gd name="connsiteY24" fmla="*/ 350451 h 364550"/>
                <a:gd name="connsiteX25" fmla="*/ 143092 w 301870"/>
                <a:gd name="connsiteY25" fmla="*/ 364373 h 364550"/>
                <a:gd name="connsiteX26" fmla="*/ 136968 w 301870"/>
                <a:gd name="connsiteY26" fmla="*/ 364550 h 364550"/>
                <a:gd name="connsiteX27" fmla="*/ 136968 w 301870"/>
                <a:gd name="connsiteY27" fmla="*/ 364550 h 364550"/>
                <a:gd name="connsiteX28" fmla="*/ 136968 w 301870"/>
                <a:gd name="connsiteY28" fmla="*/ 364550 h 364550"/>
                <a:gd name="connsiteX29" fmla="*/ 136965 w 301870"/>
                <a:gd name="connsiteY29" fmla="*/ 364550 h 364550"/>
                <a:gd name="connsiteX30" fmla="*/ 136965 w 301870"/>
                <a:gd name="connsiteY30" fmla="*/ 364550 h 364550"/>
                <a:gd name="connsiteX31" fmla="*/ 83938 w 301870"/>
                <a:gd name="connsiteY31" fmla="*/ 354915 h 364550"/>
                <a:gd name="connsiteX32" fmla="*/ 42596 w 301870"/>
                <a:gd name="connsiteY32" fmla="*/ 327206 h 364550"/>
                <a:gd name="connsiteX33" fmla="*/ 14435 w 301870"/>
                <a:gd name="connsiteY33" fmla="*/ 283209 h 364550"/>
                <a:gd name="connsiteX34" fmla="*/ 965 w 301870"/>
                <a:gd name="connsiteY34" fmla="*/ 224723 h 364550"/>
                <a:gd name="connsiteX35" fmla="*/ 0 w 301870"/>
                <a:gd name="connsiteY35" fmla="*/ 201705 h 364550"/>
                <a:gd name="connsiteX36" fmla="*/ 6193 w 301870"/>
                <a:gd name="connsiteY36" fmla="*/ 152897 h 364550"/>
                <a:gd name="connsiteX37" fmla="*/ 24572 w 301870"/>
                <a:gd name="connsiteY37" fmla="*/ 106106 h 364550"/>
                <a:gd name="connsiteX38" fmla="*/ 54836 w 301870"/>
                <a:gd name="connsiteY38" fmla="*/ 64378 h 364550"/>
                <a:gd name="connsiteX39" fmla="*/ 59041 w 301870"/>
                <a:gd name="connsiteY39" fmla="*/ 88482 h 364550"/>
                <a:gd name="connsiteX40" fmla="*/ 54836 w 301870"/>
                <a:gd name="connsiteY40" fmla="*/ 64374 h 364550"/>
                <a:gd name="connsiteX41" fmla="*/ 96680 w 301870"/>
                <a:gd name="connsiteY41" fmla="*/ 30754 h 364550"/>
                <a:gd name="connsiteX42" fmla="*/ 149806 w 301870"/>
                <a:gd name="connsiteY42" fmla="*/ 8277 h 364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01870" h="364550">
                  <a:moveTo>
                    <a:pt x="200282" y="73115"/>
                  </a:moveTo>
                  <a:lnTo>
                    <a:pt x="146087" y="84633"/>
                  </a:lnTo>
                  <a:lnTo>
                    <a:pt x="105601" y="116625"/>
                  </a:lnTo>
                  <a:lnTo>
                    <a:pt x="82514" y="165233"/>
                  </a:lnTo>
                  <a:lnTo>
                    <a:pt x="78553" y="200319"/>
                  </a:lnTo>
                  <a:lnTo>
                    <a:pt x="78555" y="200332"/>
                  </a:lnTo>
                  <a:lnTo>
                    <a:pt x="92053" y="260408"/>
                  </a:lnTo>
                  <a:lnTo>
                    <a:pt x="129930" y="289526"/>
                  </a:lnTo>
                  <a:lnTo>
                    <a:pt x="130730" y="298055"/>
                  </a:lnTo>
                  <a:lnTo>
                    <a:pt x="129930" y="289526"/>
                  </a:lnTo>
                  <a:lnTo>
                    <a:pt x="146523" y="291432"/>
                  </a:lnTo>
                  <a:lnTo>
                    <a:pt x="191056" y="271984"/>
                  </a:lnTo>
                  <a:lnTo>
                    <a:pt x="219163" y="225927"/>
                  </a:lnTo>
                  <a:lnTo>
                    <a:pt x="226008" y="201312"/>
                  </a:lnTo>
                  <a:lnTo>
                    <a:pt x="226008" y="74438"/>
                  </a:lnTo>
                  <a:lnTo>
                    <a:pt x="215474" y="73261"/>
                  </a:lnTo>
                  <a:close/>
                  <a:moveTo>
                    <a:pt x="213911" y="0"/>
                  </a:moveTo>
                  <a:lnTo>
                    <a:pt x="235026" y="0"/>
                  </a:lnTo>
                  <a:lnTo>
                    <a:pt x="263499" y="2790"/>
                  </a:lnTo>
                  <a:lnTo>
                    <a:pt x="292655" y="7644"/>
                  </a:lnTo>
                  <a:lnTo>
                    <a:pt x="301870" y="9160"/>
                  </a:lnTo>
                  <a:lnTo>
                    <a:pt x="301870" y="357740"/>
                  </a:lnTo>
                  <a:lnTo>
                    <a:pt x="229438" y="357740"/>
                  </a:lnTo>
                  <a:lnTo>
                    <a:pt x="229438" y="316915"/>
                  </a:lnTo>
                  <a:lnTo>
                    <a:pt x="190400" y="350451"/>
                  </a:lnTo>
                  <a:lnTo>
                    <a:pt x="143092" y="364373"/>
                  </a:lnTo>
                  <a:lnTo>
                    <a:pt x="136968" y="364550"/>
                  </a:lnTo>
                  <a:lnTo>
                    <a:pt x="136968" y="364550"/>
                  </a:lnTo>
                  <a:lnTo>
                    <a:pt x="136968" y="364550"/>
                  </a:lnTo>
                  <a:lnTo>
                    <a:pt x="136965" y="364550"/>
                  </a:lnTo>
                  <a:lnTo>
                    <a:pt x="136965" y="364550"/>
                  </a:lnTo>
                  <a:lnTo>
                    <a:pt x="83938" y="354915"/>
                  </a:lnTo>
                  <a:lnTo>
                    <a:pt x="42596" y="327206"/>
                  </a:lnTo>
                  <a:lnTo>
                    <a:pt x="14435" y="283209"/>
                  </a:lnTo>
                  <a:lnTo>
                    <a:pt x="965" y="224723"/>
                  </a:lnTo>
                  <a:lnTo>
                    <a:pt x="0" y="201705"/>
                  </a:lnTo>
                  <a:lnTo>
                    <a:pt x="6193" y="152897"/>
                  </a:lnTo>
                  <a:lnTo>
                    <a:pt x="24572" y="106106"/>
                  </a:lnTo>
                  <a:lnTo>
                    <a:pt x="54836" y="64378"/>
                  </a:lnTo>
                  <a:lnTo>
                    <a:pt x="59041" y="88482"/>
                  </a:lnTo>
                  <a:lnTo>
                    <a:pt x="54836" y="64374"/>
                  </a:lnTo>
                  <a:lnTo>
                    <a:pt x="96680" y="30754"/>
                  </a:lnTo>
                  <a:lnTo>
                    <a:pt x="149806" y="8277"/>
                  </a:lnTo>
                  <a:close/>
                </a:path>
              </a:pathLst>
            </a:custGeom>
            <a:solidFill>
              <a:schemeClr val="tx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2" name="object 19">
              <a:extLst>
                <a:ext uri="{FF2B5EF4-FFF2-40B4-BE49-F238E27FC236}">
                  <a16:creationId xmlns:a16="http://schemas.microsoft.com/office/drawing/2014/main" id="{9E6EB3A6-9E13-4253-A569-5DA2CEE81718}"/>
                </a:ext>
              </a:extLst>
            </p:cNvPr>
            <p:cNvSpPr/>
            <p:nvPr/>
          </p:nvSpPr>
          <p:spPr>
            <a:xfrm>
              <a:off x="2507020" y="5602079"/>
              <a:ext cx="283495" cy="507500"/>
            </a:xfrm>
            <a:custGeom>
              <a:avLst/>
              <a:gdLst/>
              <a:ahLst/>
              <a:cxnLst/>
              <a:rect l="l" t="t" r="r" b="b"/>
              <a:pathLst>
                <a:path w="73469" h="131521">
                  <a:moveTo>
                    <a:pt x="0" y="0"/>
                  </a:moveTo>
                  <a:lnTo>
                    <a:pt x="0" y="131521"/>
                  </a:lnTo>
                  <a:lnTo>
                    <a:pt x="19837" y="131521"/>
                  </a:lnTo>
                  <a:lnTo>
                    <a:pt x="19837" y="74879"/>
                  </a:lnTo>
                  <a:lnTo>
                    <a:pt x="22066" y="70983"/>
                  </a:lnTo>
                  <a:lnTo>
                    <a:pt x="32086" y="61734"/>
                  </a:lnTo>
                  <a:lnTo>
                    <a:pt x="44678" y="57594"/>
                  </a:lnTo>
                  <a:lnTo>
                    <a:pt x="50215" y="57594"/>
                  </a:lnTo>
                  <a:lnTo>
                    <a:pt x="53632" y="59855"/>
                  </a:lnTo>
                  <a:lnTo>
                    <a:pt x="53632" y="131521"/>
                  </a:lnTo>
                  <a:lnTo>
                    <a:pt x="73469" y="131521"/>
                  </a:lnTo>
                  <a:lnTo>
                    <a:pt x="73460" y="67029"/>
                  </a:lnTo>
                  <a:lnTo>
                    <a:pt x="70427" y="51294"/>
                  </a:lnTo>
                  <a:lnTo>
                    <a:pt x="61994" y="41808"/>
                  </a:lnTo>
                  <a:lnTo>
                    <a:pt x="48209" y="38633"/>
                  </a:lnTo>
                  <a:lnTo>
                    <a:pt x="42187" y="39230"/>
                  </a:lnTo>
                  <a:lnTo>
                    <a:pt x="29773" y="43970"/>
                  </a:lnTo>
                  <a:lnTo>
                    <a:pt x="19837" y="51384"/>
                  </a:lnTo>
                  <a:lnTo>
                    <a:pt x="198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3" name="Forme libre : forme 22">
              <a:extLst>
                <a:ext uri="{FF2B5EF4-FFF2-40B4-BE49-F238E27FC236}">
                  <a16:creationId xmlns:a16="http://schemas.microsoft.com/office/drawing/2014/main" id="{D57C1F48-D3D3-416E-A129-0ABD4CBB0A52}"/>
                </a:ext>
              </a:extLst>
            </p:cNvPr>
            <p:cNvSpPr/>
            <p:nvPr/>
          </p:nvSpPr>
          <p:spPr>
            <a:xfrm>
              <a:off x="2118947" y="5751156"/>
              <a:ext cx="310741" cy="508187"/>
            </a:xfrm>
            <a:custGeom>
              <a:avLst/>
              <a:gdLst>
                <a:gd name="connsiteX0" fmla="*/ 177153 w 310741"/>
                <a:gd name="connsiteY0" fmla="*/ 0 h 508187"/>
                <a:gd name="connsiteX1" fmla="*/ 227868 w 310741"/>
                <a:gd name="connsiteY1" fmla="*/ 10175 h 508187"/>
                <a:gd name="connsiteX2" fmla="*/ 268214 w 310741"/>
                <a:gd name="connsiteY2" fmla="*/ 39038 h 508187"/>
                <a:gd name="connsiteX3" fmla="*/ 296178 w 310741"/>
                <a:gd name="connsiteY3" fmla="*/ 84089 h 508187"/>
                <a:gd name="connsiteX4" fmla="*/ 309761 w 310741"/>
                <a:gd name="connsiteY4" fmla="*/ 142833 h 508187"/>
                <a:gd name="connsiteX5" fmla="*/ 310741 w 310741"/>
                <a:gd name="connsiteY5" fmla="*/ 165588 h 508187"/>
                <a:gd name="connsiteX6" fmla="*/ 305069 w 310741"/>
                <a:gd name="connsiteY6" fmla="*/ 217144 h 508187"/>
                <a:gd name="connsiteX7" fmla="*/ 287743 w 310741"/>
                <a:gd name="connsiteY7" fmla="*/ 265617 h 508187"/>
                <a:gd name="connsiteX8" fmla="*/ 258301 w 310741"/>
                <a:gd name="connsiteY8" fmla="*/ 307762 h 508187"/>
                <a:gd name="connsiteX9" fmla="*/ 216288 w 310741"/>
                <a:gd name="connsiteY9" fmla="*/ 340334 h 508187"/>
                <a:gd name="connsiteX10" fmla="*/ 161240 w 310741"/>
                <a:gd name="connsiteY10" fmla="*/ 360086 h 508187"/>
                <a:gd name="connsiteX11" fmla="*/ 162804 w 310741"/>
                <a:gd name="connsiteY11" fmla="*/ 338942 h 508187"/>
                <a:gd name="connsiteX12" fmla="*/ 161240 w 310741"/>
                <a:gd name="connsiteY12" fmla="*/ 360082 h 508187"/>
                <a:gd name="connsiteX13" fmla="*/ 113840 w 310741"/>
                <a:gd name="connsiteY13" fmla="*/ 364546 h 508187"/>
                <a:gd name="connsiteX14" fmla="*/ 103942 w 310741"/>
                <a:gd name="connsiteY14" fmla="*/ 364546 h 508187"/>
                <a:gd name="connsiteX15" fmla="*/ 90564 w 310741"/>
                <a:gd name="connsiteY15" fmla="*/ 363616 h 508187"/>
                <a:gd name="connsiteX16" fmla="*/ 99385 w 310741"/>
                <a:gd name="connsiteY16" fmla="*/ 294812 h 508187"/>
                <a:gd name="connsiteX17" fmla="*/ 110460 w 310741"/>
                <a:gd name="connsiteY17" fmla="*/ 294812 h 508187"/>
                <a:gd name="connsiteX18" fmla="*/ 166831 w 310741"/>
                <a:gd name="connsiteY18" fmla="*/ 284513 h 508187"/>
                <a:gd name="connsiteX19" fmla="*/ 166831 w 310741"/>
                <a:gd name="connsiteY19" fmla="*/ 284514 h 508187"/>
                <a:gd name="connsiteX20" fmla="*/ 206363 w 310741"/>
                <a:gd name="connsiteY20" fmla="*/ 254315 h 508187"/>
                <a:gd name="connsiteX21" fmla="*/ 228084 w 310741"/>
                <a:gd name="connsiteY21" fmla="*/ 205263 h 508187"/>
                <a:gd name="connsiteX22" fmla="*/ 232186 w 310741"/>
                <a:gd name="connsiteY22" fmla="*/ 163528 h 508187"/>
                <a:gd name="connsiteX23" fmla="*/ 218310 w 310741"/>
                <a:gd name="connsiteY23" fmla="*/ 103749 h 508187"/>
                <a:gd name="connsiteX24" fmla="*/ 180653 w 310741"/>
                <a:gd name="connsiteY24" fmla="*/ 74681 h 508187"/>
                <a:gd name="connsiteX25" fmla="*/ 166958 w 310741"/>
                <a:gd name="connsiteY25" fmla="*/ 73165 h 508187"/>
                <a:gd name="connsiteX26" fmla="*/ 126357 w 310741"/>
                <a:gd name="connsiteY26" fmla="*/ 85852 h 508187"/>
                <a:gd name="connsiteX27" fmla="*/ 90957 w 310741"/>
                <a:gd name="connsiteY27" fmla="*/ 125381 h 508187"/>
                <a:gd name="connsiteX28" fmla="*/ 76545 w 310741"/>
                <a:gd name="connsiteY28" fmla="*/ 164118 h 508187"/>
                <a:gd name="connsiteX29" fmla="*/ 76545 w 310741"/>
                <a:gd name="connsiteY29" fmla="*/ 291923 h 508187"/>
                <a:gd name="connsiteX30" fmla="*/ 88013 w 310741"/>
                <a:gd name="connsiteY30" fmla="*/ 293836 h 508187"/>
                <a:gd name="connsiteX31" fmla="*/ 99381 w 310741"/>
                <a:gd name="connsiteY31" fmla="*/ 294817 h 508187"/>
                <a:gd name="connsiteX32" fmla="*/ 90560 w 310741"/>
                <a:gd name="connsiteY32" fmla="*/ 363621 h 508187"/>
                <a:gd name="connsiteX33" fmla="*/ 76545 w 310741"/>
                <a:gd name="connsiteY33" fmla="*/ 362000 h 508187"/>
                <a:gd name="connsiteX34" fmla="*/ 76545 w 310741"/>
                <a:gd name="connsiteY34" fmla="*/ 508187 h 508187"/>
                <a:gd name="connsiteX35" fmla="*/ 0 w 310741"/>
                <a:gd name="connsiteY35" fmla="*/ 508187 h 508187"/>
                <a:gd name="connsiteX36" fmla="*/ 0 w 310741"/>
                <a:gd name="connsiteY36" fmla="*/ 6810 h 508187"/>
                <a:gd name="connsiteX37" fmla="*/ 73165 w 310741"/>
                <a:gd name="connsiteY37" fmla="*/ 6810 h 508187"/>
                <a:gd name="connsiteX38" fmla="*/ 73165 w 310741"/>
                <a:gd name="connsiteY38" fmla="*/ 49985 h 508187"/>
                <a:gd name="connsiteX39" fmla="*/ 111740 w 310741"/>
                <a:gd name="connsiteY39" fmla="*/ 17306 h 508187"/>
                <a:gd name="connsiteX40" fmla="*/ 159017 w 310741"/>
                <a:gd name="connsiteY40" fmla="*/ 1235 h 508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10741" h="508187">
                  <a:moveTo>
                    <a:pt x="177153" y="0"/>
                  </a:moveTo>
                  <a:lnTo>
                    <a:pt x="227868" y="10175"/>
                  </a:lnTo>
                  <a:lnTo>
                    <a:pt x="268214" y="39038"/>
                  </a:lnTo>
                  <a:lnTo>
                    <a:pt x="296178" y="84089"/>
                  </a:lnTo>
                  <a:lnTo>
                    <a:pt x="309761" y="142833"/>
                  </a:lnTo>
                  <a:lnTo>
                    <a:pt x="310741" y="165588"/>
                  </a:lnTo>
                  <a:lnTo>
                    <a:pt x="305069" y="217144"/>
                  </a:lnTo>
                  <a:lnTo>
                    <a:pt x="287743" y="265617"/>
                  </a:lnTo>
                  <a:lnTo>
                    <a:pt x="258301" y="307762"/>
                  </a:lnTo>
                  <a:lnTo>
                    <a:pt x="216288" y="340334"/>
                  </a:lnTo>
                  <a:lnTo>
                    <a:pt x="161240" y="360086"/>
                  </a:lnTo>
                  <a:lnTo>
                    <a:pt x="162804" y="338942"/>
                  </a:lnTo>
                  <a:lnTo>
                    <a:pt x="161240" y="360082"/>
                  </a:lnTo>
                  <a:lnTo>
                    <a:pt x="113840" y="364546"/>
                  </a:lnTo>
                  <a:lnTo>
                    <a:pt x="103942" y="364546"/>
                  </a:lnTo>
                  <a:lnTo>
                    <a:pt x="90564" y="363616"/>
                  </a:lnTo>
                  <a:lnTo>
                    <a:pt x="99385" y="294812"/>
                  </a:lnTo>
                  <a:lnTo>
                    <a:pt x="110460" y="294812"/>
                  </a:lnTo>
                  <a:lnTo>
                    <a:pt x="166831" y="284513"/>
                  </a:lnTo>
                  <a:lnTo>
                    <a:pt x="166831" y="284514"/>
                  </a:lnTo>
                  <a:lnTo>
                    <a:pt x="206363" y="254315"/>
                  </a:lnTo>
                  <a:lnTo>
                    <a:pt x="228084" y="205263"/>
                  </a:lnTo>
                  <a:lnTo>
                    <a:pt x="232186" y="163528"/>
                  </a:lnTo>
                  <a:lnTo>
                    <a:pt x="218310" y="103749"/>
                  </a:lnTo>
                  <a:lnTo>
                    <a:pt x="180653" y="74681"/>
                  </a:lnTo>
                  <a:lnTo>
                    <a:pt x="166958" y="73165"/>
                  </a:lnTo>
                  <a:lnTo>
                    <a:pt x="126357" y="85852"/>
                  </a:lnTo>
                  <a:lnTo>
                    <a:pt x="90957" y="125381"/>
                  </a:lnTo>
                  <a:lnTo>
                    <a:pt x="76545" y="164118"/>
                  </a:lnTo>
                  <a:lnTo>
                    <a:pt x="76545" y="291923"/>
                  </a:lnTo>
                  <a:lnTo>
                    <a:pt x="88013" y="293836"/>
                  </a:lnTo>
                  <a:lnTo>
                    <a:pt x="99381" y="294817"/>
                  </a:lnTo>
                  <a:lnTo>
                    <a:pt x="90560" y="363621"/>
                  </a:lnTo>
                  <a:lnTo>
                    <a:pt x="76545" y="362000"/>
                  </a:lnTo>
                  <a:lnTo>
                    <a:pt x="76545" y="508187"/>
                  </a:lnTo>
                  <a:lnTo>
                    <a:pt x="0" y="508187"/>
                  </a:lnTo>
                  <a:lnTo>
                    <a:pt x="0" y="6810"/>
                  </a:lnTo>
                  <a:lnTo>
                    <a:pt x="73165" y="6810"/>
                  </a:lnTo>
                  <a:lnTo>
                    <a:pt x="73165" y="49985"/>
                  </a:lnTo>
                  <a:lnTo>
                    <a:pt x="111740" y="17306"/>
                  </a:lnTo>
                  <a:lnTo>
                    <a:pt x="159017" y="1235"/>
                  </a:lnTo>
                  <a:close/>
                </a:path>
              </a:pathLst>
            </a:custGeom>
            <a:solidFill>
              <a:schemeClr val="tx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4" name="object 22">
              <a:extLst>
                <a:ext uri="{FF2B5EF4-FFF2-40B4-BE49-F238E27FC236}">
                  <a16:creationId xmlns:a16="http://schemas.microsoft.com/office/drawing/2014/main" id="{7FA355EF-ED76-4468-846E-AE44D1E64503}"/>
                </a:ext>
              </a:extLst>
            </p:cNvPr>
            <p:cNvSpPr/>
            <p:nvPr/>
          </p:nvSpPr>
          <p:spPr>
            <a:xfrm>
              <a:off x="1925631" y="5600393"/>
              <a:ext cx="102761" cy="103498"/>
            </a:xfrm>
            <a:custGeom>
              <a:avLst/>
              <a:gdLst/>
              <a:ahLst/>
              <a:cxnLst/>
              <a:rect l="l" t="t" r="r" b="b"/>
              <a:pathLst>
                <a:path w="26631" h="26822">
                  <a:moveTo>
                    <a:pt x="13411" y="26822"/>
                  </a:moveTo>
                  <a:lnTo>
                    <a:pt x="20777" y="26822"/>
                  </a:lnTo>
                  <a:lnTo>
                    <a:pt x="26631" y="20967"/>
                  </a:lnTo>
                  <a:lnTo>
                    <a:pt x="26631" y="5854"/>
                  </a:lnTo>
                  <a:lnTo>
                    <a:pt x="20777" y="0"/>
                  </a:lnTo>
                  <a:lnTo>
                    <a:pt x="5854" y="0"/>
                  </a:lnTo>
                  <a:lnTo>
                    <a:pt x="0" y="5854"/>
                  </a:lnTo>
                  <a:lnTo>
                    <a:pt x="0" y="20967"/>
                  </a:lnTo>
                  <a:lnTo>
                    <a:pt x="5854" y="26822"/>
                  </a:lnTo>
                  <a:lnTo>
                    <a:pt x="13411" y="26822"/>
                  </a:lnTo>
                  <a:close/>
                </a:path>
              </a:pathLst>
            </a:custGeom>
            <a:solidFill>
              <a:schemeClr val="accent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5" name="Forme libre : forme 24">
              <a:extLst>
                <a:ext uri="{FF2B5EF4-FFF2-40B4-BE49-F238E27FC236}">
                  <a16:creationId xmlns:a16="http://schemas.microsoft.com/office/drawing/2014/main" id="{8C2158C3-161E-4630-99D5-685DAA4DC445}"/>
                </a:ext>
              </a:extLst>
            </p:cNvPr>
            <p:cNvSpPr/>
            <p:nvPr/>
          </p:nvSpPr>
          <p:spPr>
            <a:xfrm>
              <a:off x="-285750" y="5594350"/>
              <a:ext cx="661180" cy="665834"/>
            </a:xfrm>
            <a:custGeom>
              <a:avLst/>
              <a:gdLst>
                <a:gd name="connsiteX0" fmla="*/ 154514 w 661180"/>
                <a:gd name="connsiteY0" fmla="*/ 132704 h 665834"/>
                <a:gd name="connsiteX1" fmla="*/ 154209 w 661180"/>
                <a:gd name="connsiteY1" fmla="*/ 139507 h 665834"/>
                <a:gd name="connsiteX2" fmla="*/ 156779 w 661180"/>
                <a:gd name="connsiteY2" fmla="*/ 194135 h 665834"/>
                <a:gd name="connsiteX3" fmla="*/ 168266 w 661180"/>
                <a:gd name="connsiteY3" fmla="*/ 245533 h 665834"/>
                <a:gd name="connsiteX4" fmla="*/ 188590 w 661180"/>
                <a:gd name="connsiteY4" fmla="*/ 291436 h 665834"/>
                <a:gd name="connsiteX5" fmla="*/ 217681 w 661180"/>
                <a:gd name="connsiteY5" fmla="*/ 329595 h 665834"/>
                <a:gd name="connsiteX6" fmla="*/ 255465 w 661180"/>
                <a:gd name="connsiteY6" fmla="*/ 357740 h 665834"/>
                <a:gd name="connsiteX7" fmla="*/ 261735 w 661180"/>
                <a:gd name="connsiteY7" fmla="*/ 361070 h 665834"/>
                <a:gd name="connsiteX8" fmla="*/ 274820 w 661180"/>
                <a:gd name="connsiteY8" fmla="*/ 366264 h 665834"/>
                <a:gd name="connsiteX9" fmla="*/ 271880 w 661180"/>
                <a:gd name="connsiteY9" fmla="*/ 393854 h 665834"/>
                <a:gd name="connsiteX10" fmla="*/ 275603 w 661180"/>
                <a:gd name="connsiteY10" fmla="*/ 421544 h 665834"/>
                <a:gd name="connsiteX11" fmla="*/ 288885 w 661180"/>
                <a:gd name="connsiteY11" fmla="*/ 449184 h 665834"/>
                <a:gd name="connsiteX12" fmla="*/ 298578 w 661180"/>
                <a:gd name="connsiteY12" fmla="*/ 468010 h 665834"/>
                <a:gd name="connsiteX13" fmla="*/ 324995 w 661180"/>
                <a:gd name="connsiteY13" fmla="*/ 514546 h 665834"/>
                <a:gd name="connsiteX14" fmla="*/ 350273 w 661180"/>
                <a:gd name="connsiteY14" fmla="*/ 541191 h 665834"/>
                <a:gd name="connsiteX15" fmla="*/ 383149 w 661180"/>
                <a:gd name="connsiteY15" fmla="*/ 551474 h 665834"/>
                <a:gd name="connsiteX16" fmla="*/ 432367 w 661180"/>
                <a:gd name="connsiteY16" fmla="*/ 548916 h 665834"/>
                <a:gd name="connsiteX17" fmla="*/ 506666 w 661180"/>
                <a:gd name="connsiteY17" fmla="*/ 537050 h 665834"/>
                <a:gd name="connsiteX18" fmla="*/ 490417 w 661180"/>
                <a:gd name="connsiteY18" fmla="*/ 531316 h 665834"/>
                <a:gd name="connsiteX19" fmla="*/ 441616 w 661180"/>
                <a:gd name="connsiteY19" fmla="*/ 508218 h 665834"/>
                <a:gd name="connsiteX20" fmla="*/ 399387 w 661180"/>
                <a:gd name="connsiteY20" fmla="*/ 478710 h 665834"/>
                <a:gd name="connsiteX21" fmla="*/ 365635 w 661180"/>
                <a:gd name="connsiteY21" fmla="*/ 443758 h 665834"/>
                <a:gd name="connsiteX22" fmla="*/ 342251 w 661180"/>
                <a:gd name="connsiteY22" fmla="*/ 404342 h 665834"/>
                <a:gd name="connsiteX23" fmla="*/ 338477 w 661180"/>
                <a:gd name="connsiteY23" fmla="*/ 395424 h 665834"/>
                <a:gd name="connsiteX24" fmla="*/ 333187 w 661180"/>
                <a:gd name="connsiteY24" fmla="*/ 377535 h 665834"/>
                <a:gd name="connsiteX25" fmla="*/ 352665 w 661180"/>
                <a:gd name="connsiteY25" fmla="*/ 377211 h 665834"/>
                <a:gd name="connsiteX26" fmla="*/ 402045 w 661180"/>
                <a:gd name="connsiteY26" fmla="*/ 368583 h 665834"/>
                <a:gd name="connsiteX27" fmla="*/ 448458 w 661180"/>
                <a:gd name="connsiteY27" fmla="*/ 350173 h 665834"/>
                <a:gd name="connsiteX28" fmla="*/ 489024 w 661180"/>
                <a:gd name="connsiteY28" fmla="*/ 323730 h 665834"/>
                <a:gd name="connsiteX29" fmla="*/ 466524 w 661180"/>
                <a:gd name="connsiteY29" fmla="*/ 328194 h 665834"/>
                <a:gd name="connsiteX30" fmla="*/ 415732 w 661180"/>
                <a:gd name="connsiteY30" fmla="*/ 332879 h 665834"/>
                <a:gd name="connsiteX31" fmla="*/ 368486 w 661180"/>
                <a:gd name="connsiteY31" fmla="*/ 329317 h 665834"/>
                <a:gd name="connsiteX32" fmla="*/ 324856 w 661180"/>
                <a:gd name="connsiteY32" fmla="*/ 317556 h 665834"/>
                <a:gd name="connsiteX33" fmla="*/ 323775 w 661180"/>
                <a:gd name="connsiteY33" fmla="*/ 265120 h 665834"/>
                <a:gd name="connsiteX34" fmla="*/ 337400 w 661180"/>
                <a:gd name="connsiteY34" fmla="*/ 224148 h 665834"/>
                <a:gd name="connsiteX35" fmla="*/ 319708 w 661180"/>
                <a:gd name="connsiteY35" fmla="*/ 249928 h 665834"/>
                <a:gd name="connsiteX36" fmla="*/ 304127 w 661180"/>
                <a:gd name="connsiteY36" fmla="*/ 276048 h 665834"/>
                <a:gd name="connsiteX37" fmla="*/ 292709 w 661180"/>
                <a:gd name="connsiteY37" fmla="*/ 302264 h 665834"/>
                <a:gd name="connsiteX38" fmla="*/ 269823 w 661180"/>
                <a:gd name="connsiteY38" fmla="*/ 289082 h 665834"/>
                <a:gd name="connsiteX39" fmla="*/ 248797 w 661180"/>
                <a:gd name="connsiteY39" fmla="*/ 271734 h 665834"/>
                <a:gd name="connsiteX40" fmla="*/ 229832 w 661180"/>
                <a:gd name="connsiteY40" fmla="*/ 250025 h 665834"/>
                <a:gd name="connsiteX41" fmla="*/ 197747 w 661180"/>
                <a:gd name="connsiteY41" fmla="*/ 212418 h 665834"/>
                <a:gd name="connsiteX42" fmla="*/ 176416 w 661180"/>
                <a:gd name="connsiteY42" fmla="*/ 180329 h 665834"/>
                <a:gd name="connsiteX43" fmla="*/ 347742 w 661180"/>
                <a:gd name="connsiteY43" fmla="*/ 128784 h 665834"/>
                <a:gd name="connsiteX44" fmla="*/ 332596 w 661180"/>
                <a:gd name="connsiteY44" fmla="*/ 143925 h 665834"/>
                <a:gd name="connsiteX45" fmla="*/ 332596 w 661180"/>
                <a:gd name="connsiteY45" fmla="*/ 181270 h 665834"/>
                <a:gd name="connsiteX46" fmla="*/ 347742 w 661180"/>
                <a:gd name="connsiteY46" fmla="*/ 196412 h 665834"/>
                <a:gd name="connsiteX47" fmla="*/ 385082 w 661180"/>
                <a:gd name="connsiteY47" fmla="*/ 196412 h 665834"/>
                <a:gd name="connsiteX48" fmla="*/ 400224 w 661180"/>
                <a:gd name="connsiteY48" fmla="*/ 181270 h 665834"/>
                <a:gd name="connsiteX49" fmla="*/ 400224 w 661180"/>
                <a:gd name="connsiteY49" fmla="*/ 162598 h 665834"/>
                <a:gd name="connsiteX50" fmla="*/ 400224 w 661180"/>
                <a:gd name="connsiteY50" fmla="*/ 143925 h 665834"/>
                <a:gd name="connsiteX51" fmla="*/ 385082 w 661180"/>
                <a:gd name="connsiteY51" fmla="*/ 128784 h 665834"/>
                <a:gd name="connsiteX52" fmla="*/ 332940 w 661180"/>
                <a:gd name="connsiteY52" fmla="*/ 0 h 665834"/>
                <a:gd name="connsiteX53" fmla="*/ 363601 w 661180"/>
                <a:gd name="connsiteY53" fmla="*/ 1373 h 665834"/>
                <a:gd name="connsiteX54" fmla="*/ 418097 w 661180"/>
                <a:gd name="connsiteY54" fmla="*/ 10924 h 665834"/>
                <a:gd name="connsiteX55" fmla="*/ 468974 w 661180"/>
                <a:gd name="connsiteY55" fmla="*/ 28959 h 665834"/>
                <a:gd name="connsiteX56" fmla="*/ 515491 w 661180"/>
                <a:gd name="connsiteY56" fmla="*/ 54766 h 665834"/>
                <a:gd name="connsiteX57" fmla="*/ 556899 w 661180"/>
                <a:gd name="connsiteY57" fmla="*/ 87631 h 665834"/>
                <a:gd name="connsiteX58" fmla="*/ 592449 w 661180"/>
                <a:gd name="connsiteY58" fmla="*/ 126843 h 665834"/>
                <a:gd name="connsiteX59" fmla="*/ 621401 w 661180"/>
                <a:gd name="connsiteY59" fmla="*/ 171685 h 665834"/>
                <a:gd name="connsiteX60" fmla="*/ 643001 w 661180"/>
                <a:gd name="connsiteY60" fmla="*/ 221451 h 665834"/>
                <a:gd name="connsiteX61" fmla="*/ 656511 w 661180"/>
                <a:gd name="connsiteY61" fmla="*/ 275426 h 665834"/>
                <a:gd name="connsiteX62" fmla="*/ 661180 w 661180"/>
                <a:gd name="connsiteY62" fmla="*/ 332894 h 665834"/>
                <a:gd name="connsiteX63" fmla="*/ 659798 w 661180"/>
                <a:gd name="connsiteY63" fmla="*/ 364350 h 665834"/>
                <a:gd name="connsiteX64" fmla="*/ 650260 w 661180"/>
                <a:gd name="connsiteY64" fmla="*/ 420027 h 665834"/>
                <a:gd name="connsiteX65" fmla="*/ 632286 w 661180"/>
                <a:gd name="connsiteY65" fmla="*/ 471819 h 665834"/>
                <a:gd name="connsiteX66" fmla="*/ 606626 w 661180"/>
                <a:gd name="connsiteY66" fmla="*/ 519018 h 665834"/>
                <a:gd name="connsiteX67" fmla="*/ 574020 w 661180"/>
                <a:gd name="connsiteY67" fmla="*/ 560912 h 665834"/>
                <a:gd name="connsiteX68" fmla="*/ 535213 w 661180"/>
                <a:gd name="connsiteY68" fmla="*/ 596783 h 665834"/>
                <a:gd name="connsiteX69" fmla="*/ 490957 w 661180"/>
                <a:gd name="connsiteY69" fmla="*/ 625928 h 665834"/>
                <a:gd name="connsiteX70" fmla="*/ 441998 w 661180"/>
                <a:gd name="connsiteY70" fmla="*/ 647625 h 665834"/>
                <a:gd name="connsiteX71" fmla="*/ 389076 w 661180"/>
                <a:gd name="connsiteY71" fmla="*/ 661165 h 665834"/>
                <a:gd name="connsiteX72" fmla="*/ 332940 w 661180"/>
                <a:gd name="connsiteY72" fmla="*/ 665834 h 665834"/>
                <a:gd name="connsiteX73" fmla="*/ 297853 w 661180"/>
                <a:gd name="connsiteY73" fmla="*/ 664113 h 665834"/>
                <a:gd name="connsiteX74" fmla="*/ 242781 w 661180"/>
                <a:gd name="connsiteY74" fmla="*/ 654104 h 665834"/>
                <a:gd name="connsiteX75" fmla="*/ 191573 w 661180"/>
                <a:gd name="connsiteY75" fmla="*/ 635767 h 665834"/>
                <a:gd name="connsiteX76" fmla="*/ 144933 w 661180"/>
                <a:gd name="connsiteY76" fmla="*/ 609802 h 665834"/>
                <a:gd name="connsiteX77" fmla="*/ 103552 w 661180"/>
                <a:gd name="connsiteY77" fmla="*/ 576907 h 665834"/>
                <a:gd name="connsiteX78" fmla="*/ 68133 w 661180"/>
                <a:gd name="connsiteY78" fmla="*/ 537779 h 665834"/>
                <a:gd name="connsiteX79" fmla="*/ 39370 w 661180"/>
                <a:gd name="connsiteY79" fmla="*/ 493119 h 665834"/>
                <a:gd name="connsiteX80" fmla="*/ 17962 w 661180"/>
                <a:gd name="connsiteY80" fmla="*/ 443619 h 665834"/>
                <a:gd name="connsiteX81" fmla="*/ 4603 w 661180"/>
                <a:gd name="connsiteY81" fmla="*/ 389976 h 665834"/>
                <a:gd name="connsiteX82" fmla="*/ 0 w 661180"/>
                <a:gd name="connsiteY82" fmla="*/ 332894 h 665834"/>
                <a:gd name="connsiteX83" fmla="*/ 1717 w 661180"/>
                <a:gd name="connsiteY83" fmla="*/ 297849 h 665834"/>
                <a:gd name="connsiteX84" fmla="*/ 11723 w 661180"/>
                <a:gd name="connsiteY84" fmla="*/ 242782 h 665834"/>
                <a:gd name="connsiteX85" fmla="*/ 30055 w 661180"/>
                <a:gd name="connsiteY85" fmla="*/ 191581 h 665834"/>
                <a:gd name="connsiteX86" fmla="*/ 56017 w 661180"/>
                <a:gd name="connsiteY86" fmla="*/ 144940 h 665834"/>
                <a:gd name="connsiteX87" fmla="*/ 88912 w 661180"/>
                <a:gd name="connsiteY87" fmla="*/ 103560 h 665834"/>
                <a:gd name="connsiteX88" fmla="*/ 128039 w 661180"/>
                <a:gd name="connsiteY88" fmla="*/ 68141 h 665834"/>
                <a:gd name="connsiteX89" fmla="*/ 172704 w 661180"/>
                <a:gd name="connsiteY89" fmla="*/ 39374 h 665834"/>
                <a:gd name="connsiteX90" fmla="*/ 222207 w 661180"/>
                <a:gd name="connsiteY90" fmla="*/ 17962 h 665834"/>
                <a:gd name="connsiteX91" fmla="*/ 275854 w 661180"/>
                <a:gd name="connsiteY91" fmla="*/ 4607 h 665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661180" h="665834">
                  <a:moveTo>
                    <a:pt x="154514" y="132704"/>
                  </a:moveTo>
                  <a:lnTo>
                    <a:pt x="154209" y="139507"/>
                  </a:lnTo>
                  <a:lnTo>
                    <a:pt x="156779" y="194135"/>
                  </a:lnTo>
                  <a:lnTo>
                    <a:pt x="168266" y="245533"/>
                  </a:lnTo>
                  <a:lnTo>
                    <a:pt x="188590" y="291436"/>
                  </a:lnTo>
                  <a:lnTo>
                    <a:pt x="217681" y="329595"/>
                  </a:lnTo>
                  <a:lnTo>
                    <a:pt x="255465" y="357740"/>
                  </a:lnTo>
                  <a:lnTo>
                    <a:pt x="261735" y="361070"/>
                  </a:lnTo>
                  <a:lnTo>
                    <a:pt x="274820" y="366264"/>
                  </a:lnTo>
                  <a:lnTo>
                    <a:pt x="271880" y="393854"/>
                  </a:lnTo>
                  <a:lnTo>
                    <a:pt x="275603" y="421544"/>
                  </a:lnTo>
                  <a:lnTo>
                    <a:pt x="288885" y="449184"/>
                  </a:lnTo>
                  <a:lnTo>
                    <a:pt x="298578" y="468010"/>
                  </a:lnTo>
                  <a:lnTo>
                    <a:pt x="324995" y="514546"/>
                  </a:lnTo>
                  <a:lnTo>
                    <a:pt x="350273" y="541191"/>
                  </a:lnTo>
                  <a:lnTo>
                    <a:pt x="383149" y="551474"/>
                  </a:lnTo>
                  <a:lnTo>
                    <a:pt x="432367" y="548916"/>
                  </a:lnTo>
                  <a:lnTo>
                    <a:pt x="506666" y="537050"/>
                  </a:lnTo>
                  <a:lnTo>
                    <a:pt x="490417" y="531316"/>
                  </a:lnTo>
                  <a:lnTo>
                    <a:pt x="441616" y="508218"/>
                  </a:lnTo>
                  <a:lnTo>
                    <a:pt x="399387" y="478710"/>
                  </a:lnTo>
                  <a:lnTo>
                    <a:pt x="365635" y="443758"/>
                  </a:lnTo>
                  <a:lnTo>
                    <a:pt x="342251" y="404342"/>
                  </a:lnTo>
                  <a:lnTo>
                    <a:pt x="338477" y="395424"/>
                  </a:lnTo>
                  <a:lnTo>
                    <a:pt x="333187" y="377535"/>
                  </a:lnTo>
                  <a:lnTo>
                    <a:pt x="352665" y="377211"/>
                  </a:lnTo>
                  <a:lnTo>
                    <a:pt x="402045" y="368583"/>
                  </a:lnTo>
                  <a:lnTo>
                    <a:pt x="448458" y="350173"/>
                  </a:lnTo>
                  <a:lnTo>
                    <a:pt x="489024" y="323730"/>
                  </a:lnTo>
                  <a:lnTo>
                    <a:pt x="466524" y="328194"/>
                  </a:lnTo>
                  <a:lnTo>
                    <a:pt x="415732" y="332879"/>
                  </a:lnTo>
                  <a:lnTo>
                    <a:pt x="368486" y="329317"/>
                  </a:lnTo>
                  <a:lnTo>
                    <a:pt x="324856" y="317556"/>
                  </a:lnTo>
                  <a:lnTo>
                    <a:pt x="323775" y="265120"/>
                  </a:lnTo>
                  <a:lnTo>
                    <a:pt x="337400" y="224148"/>
                  </a:lnTo>
                  <a:lnTo>
                    <a:pt x="319708" y="249928"/>
                  </a:lnTo>
                  <a:lnTo>
                    <a:pt x="304127" y="276048"/>
                  </a:lnTo>
                  <a:lnTo>
                    <a:pt x="292709" y="302264"/>
                  </a:lnTo>
                  <a:lnTo>
                    <a:pt x="269823" y="289082"/>
                  </a:lnTo>
                  <a:lnTo>
                    <a:pt x="248797" y="271734"/>
                  </a:lnTo>
                  <a:lnTo>
                    <a:pt x="229832" y="250025"/>
                  </a:lnTo>
                  <a:lnTo>
                    <a:pt x="197747" y="212418"/>
                  </a:lnTo>
                  <a:lnTo>
                    <a:pt x="176416" y="180329"/>
                  </a:lnTo>
                  <a:close/>
                  <a:moveTo>
                    <a:pt x="347742" y="128784"/>
                  </a:moveTo>
                  <a:lnTo>
                    <a:pt x="332596" y="143925"/>
                  </a:lnTo>
                  <a:lnTo>
                    <a:pt x="332596" y="181270"/>
                  </a:lnTo>
                  <a:lnTo>
                    <a:pt x="347742" y="196412"/>
                  </a:lnTo>
                  <a:lnTo>
                    <a:pt x="385082" y="196412"/>
                  </a:lnTo>
                  <a:lnTo>
                    <a:pt x="400224" y="181270"/>
                  </a:lnTo>
                  <a:lnTo>
                    <a:pt x="400224" y="162598"/>
                  </a:lnTo>
                  <a:lnTo>
                    <a:pt x="400224" y="143925"/>
                  </a:lnTo>
                  <a:lnTo>
                    <a:pt x="385082" y="128784"/>
                  </a:lnTo>
                  <a:close/>
                  <a:moveTo>
                    <a:pt x="332940" y="0"/>
                  </a:moveTo>
                  <a:lnTo>
                    <a:pt x="363601" y="1373"/>
                  </a:lnTo>
                  <a:lnTo>
                    <a:pt x="418097" y="10924"/>
                  </a:lnTo>
                  <a:lnTo>
                    <a:pt x="468974" y="28959"/>
                  </a:lnTo>
                  <a:lnTo>
                    <a:pt x="515491" y="54766"/>
                  </a:lnTo>
                  <a:lnTo>
                    <a:pt x="556899" y="87631"/>
                  </a:lnTo>
                  <a:lnTo>
                    <a:pt x="592449" y="126843"/>
                  </a:lnTo>
                  <a:lnTo>
                    <a:pt x="621401" y="171685"/>
                  </a:lnTo>
                  <a:lnTo>
                    <a:pt x="643001" y="221451"/>
                  </a:lnTo>
                  <a:lnTo>
                    <a:pt x="656511" y="275426"/>
                  </a:lnTo>
                  <a:lnTo>
                    <a:pt x="661180" y="332894"/>
                  </a:lnTo>
                  <a:lnTo>
                    <a:pt x="659798" y="364350"/>
                  </a:lnTo>
                  <a:lnTo>
                    <a:pt x="650260" y="420027"/>
                  </a:lnTo>
                  <a:lnTo>
                    <a:pt x="632286" y="471819"/>
                  </a:lnTo>
                  <a:lnTo>
                    <a:pt x="606626" y="519018"/>
                  </a:lnTo>
                  <a:lnTo>
                    <a:pt x="574020" y="560912"/>
                  </a:lnTo>
                  <a:lnTo>
                    <a:pt x="535213" y="596783"/>
                  </a:lnTo>
                  <a:lnTo>
                    <a:pt x="490957" y="625928"/>
                  </a:lnTo>
                  <a:lnTo>
                    <a:pt x="441998" y="647625"/>
                  </a:lnTo>
                  <a:lnTo>
                    <a:pt x="389076" y="661165"/>
                  </a:lnTo>
                  <a:lnTo>
                    <a:pt x="332940" y="665834"/>
                  </a:lnTo>
                  <a:lnTo>
                    <a:pt x="297853" y="664113"/>
                  </a:lnTo>
                  <a:lnTo>
                    <a:pt x="242781" y="654104"/>
                  </a:lnTo>
                  <a:lnTo>
                    <a:pt x="191573" y="635767"/>
                  </a:lnTo>
                  <a:lnTo>
                    <a:pt x="144933" y="609802"/>
                  </a:lnTo>
                  <a:lnTo>
                    <a:pt x="103552" y="576907"/>
                  </a:lnTo>
                  <a:lnTo>
                    <a:pt x="68133" y="537779"/>
                  </a:lnTo>
                  <a:lnTo>
                    <a:pt x="39370" y="493119"/>
                  </a:lnTo>
                  <a:lnTo>
                    <a:pt x="17962" y="443619"/>
                  </a:lnTo>
                  <a:lnTo>
                    <a:pt x="4603" y="389976"/>
                  </a:lnTo>
                  <a:lnTo>
                    <a:pt x="0" y="332894"/>
                  </a:lnTo>
                  <a:lnTo>
                    <a:pt x="1717" y="297849"/>
                  </a:lnTo>
                  <a:lnTo>
                    <a:pt x="11723" y="242782"/>
                  </a:lnTo>
                  <a:lnTo>
                    <a:pt x="30055" y="191581"/>
                  </a:lnTo>
                  <a:lnTo>
                    <a:pt x="56017" y="144940"/>
                  </a:lnTo>
                  <a:lnTo>
                    <a:pt x="88912" y="103560"/>
                  </a:lnTo>
                  <a:lnTo>
                    <a:pt x="128039" y="68141"/>
                  </a:lnTo>
                  <a:lnTo>
                    <a:pt x="172704" y="39374"/>
                  </a:lnTo>
                  <a:lnTo>
                    <a:pt x="222207" y="17962"/>
                  </a:lnTo>
                  <a:lnTo>
                    <a:pt x="275854" y="460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821A8E7-A189-450A-855D-C5FAA321A8E2}"/>
                </a:ext>
              </a:extLst>
            </p:cNvPr>
            <p:cNvSpPr/>
            <p:nvPr/>
          </p:nvSpPr>
          <p:spPr>
            <a:xfrm>
              <a:off x="1943098" y="5758299"/>
              <a:ext cx="76200" cy="34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8" name="Groupe 7">
            <a:extLst>
              <a:ext uri="{FF2B5EF4-FFF2-40B4-BE49-F238E27FC236}">
                <a16:creationId xmlns:a16="http://schemas.microsoft.com/office/drawing/2014/main" id="{5CAB597D-C808-47B7-B43E-0E2D7F05D71C}"/>
              </a:ext>
            </a:extLst>
          </p:cNvPr>
          <p:cNvGrpSpPr/>
          <p:nvPr userDrawn="1"/>
        </p:nvGrpSpPr>
        <p:grpSpPr>
          <a:xfrm>
            <a:off x="7150751" y="6245541"/>
            <a:ext cx="1628191" cy="238049"/>
            <a:chOff x="7150751" y="6245541"/>
            <a:chExt cx="1628191" cy="238049"/>
          </a:xfrm>
        </p:grpSpPr>
        <p:sp>
          <p:nvSpPr>
            <p:cNvPr id="27" name="object 8">
              <a:extLst>
                <a:ext uri="{FF2B5EF4-FFF2-40B4-BE49-F238E27FC236}">
                  <a16:creationId xmlns:a16="http://schemas.microsoft.com/office/drawing/2014/main" id="{EF3D0514-A0F0-4569-80BB-94A7FD8EAD6A}"/>
                </a:ext>
              </a:extLst>
            </p:cNvPr>
            <p:cNvSpPr/>
            <p:nvPr userDrawn="1"/>
          </p:nvSpPr>
          <p:spPr>
            <a:xfrm>
              <a:off x="7150764" y="6361353"/>
              <a:ext cx="1628178" cy="122237"/>
            </a:xfrm>
            <a:custGeom>
              <a:avLst/>
              <a:gdLst/>
              <a:ahLst/>
              <a:cxnLst/>
              <a:rect l="l" t="t" r="r" b="b"/>
              <a:pathLst>
                <a:path w="1628178" h="122237">
                  <a:moveTo>
                    <a:pt x="794765" y="59169"/>
                  </a:moveTo>
                  <a:lnTo>
                    <a:pt x="791935" y="45181"/>
                  </a:lnTo>
                  <a:lnTo>
                    <a:pt x="783736" y="34774"/>
                  </a:lnTo>
                  <a:lnTo>
                    <a:pt x="770608" y="29305"/>
                  </a:lnTo>
                  <a:lnTo>
                    <a:pt x="764273" y="28803"/>
                  </a:lnTo>
                  <a:lnTo>
                    <a:pt x="750197" y="31554"/>
                  </a:lnTo>
                  <a:lnTo>
                    <a:pt x="754189" y="50126"/>
                  </a:lnTo>
                  <a:lnTo>
                    <a:pt x="757935" y="44437"/>
                  </a:lnTo>
                  <a:lnTo>
                    <a:pt x="770610" y="44437"/>
                  </a:lnTo>
                  <a:lnTo>
                    <a:pt x="773709" y="50253"/>
                  </a:lnTo>
                  <a:lnTo>
                    <a:pt x="773709" y="55816"/>
                  </a:lnTo>
                  <a:lnTo>
                    <a:pt x="753808" y="55816"/>
                  </a:lnTo>
                  <a:lnTo>
                    <a:pt x="753414" y="68084"/>
                  </a:lnTo>
                  <a:lnTo>
                    <a:pt x="794257" y="68084"/>
                  </a:lnTo>
                  <a:lnTo>
                    <a:pt x="794638" y="65379"/>
                  </a:lnTo>
                  <a:lnTo>
                    <a:pt x="794765" y="59169"/>
                  </a:lnTo>
                  <a:close/>
                </a:path>
                <a:path w="1628178" h="122237">
                  <a:moveTo>
                    <a:pt x="784047" y="72999"/>
                  </a:moveTo>
                  <a:lnTo>
                    <a:pt x="779652" y="76619"/>
                  </a:lnTo>
                  <a:lnTo>
                    <a:pt x="774738" y="79590"/>
                  </a:lnTo>
                  <a:lnTo>
                    <a:pt x="759752" y="79590"/>
                  </a:lnTo>
                  <a:lnTo>
                    <a:pt x="754189" y="75577"/>
                  </a:lnTo>
                  <a:lnTo>
                    <a:pt x="753414" y="68084"/>
                  </a:lnTo>
                  <a:lnTo>
                    <a:pt x="753808" y="55816"/>
                  </a:lnTo>
                  <a:lnTo>
                    <a:pt x="754189" y="50126"/>
                  </a:lnTo>
                  <a:lnTo>
                    <a:pt x="750197" y="31554"/>
                  </a:lnTo>
                  <a:lnTo>
                    <a:pt x="739273" y="39322"/>
                  </a:lnTo>
                  <a:lnTo>
                    <a:pt x="732563" y="51384"/>
                  </a:lnTo>
                  <a:lnTo>
                    <a:pt x="730935" y="62788"/>
                  </a:lnTo>
                  <a:lnTo>
                    <a:pt x="733566" y="76956"/>
                  </a:lnTo>
                  <a:lnTo>
                    <a:pt x="741097" y="87785"/>
                  </a:lnTo>
                  <a:lnTo>
                    <a:pt x="752988" y="94607"/>
                  </a:lnTo>
                  <a:lnTo>
                    <a:pt x="767372" y="96774"/>
                  </a:lnTo>
                  <a:lnTo>
                    <a:pt x="781378" y="94597"/>
                  </a:lnTo>
                  <a:lnTo>
                    <a:pt x="791814" y="88676"/>
                  </a:lnTo>
                  <a:lnTo>
                    <a:pt x="793991" y="86817"/>
                  </a:lnTo>
                  <a:lnTo>
                    <a:pt x="784047" y="72999"/>
                  </a:lnTo>
                  <a:close/>
                </a:path>
                <a:path w="1628178" h="122237">
                  <a:moveTo>
                    <a:pt x="606247" y="36436"/>
                  </a:moveTo>
                  <a:lnTo>
                    <a:pt x="606247" y="30492"/>
                  </a:lnTo>
                  <a:lnTo>
                    <a:pt x="588289" y="30492"/>
                  </a:lnTo>
                  <a:lnTo>
                    <a:pt x="588289" y="95097"/>
                  </a:lnTo>
                  <a:lnTo>
                    <a:pt x="610247" y="95097"/>
                  </a:lnTo>
                  <a:lnTo>
                    <a:pt x="610247" y="49352"/>
                  </a:lnTo>
                  <a:lnTo>
                    <a:pt x="612711" y="47802"/>
                  </a:lnTo>
                  <a:lnTo>
                    <a:pt x="615683" y="46901"/>
                  </a:lnTo>
                  <a:lnTo>
                    <a:pt x="623303" y="46901"/>
                  </a:lnTo>
                  <a:lnTo>
                    <a:pt x="627049" y="49733"/>
                  </a:lnTo>
                  <a:lnTo>
                    <a:pt x="627049" y="95097"/>
                  </a:lnTo>
                  <a:lnTo>
                    <a:pt x="649020" y="95097"/>
                  </a:lnTo>
                  <a:lnTo>
                    <a:pt x="649020" y="53746"/>
                  </a:lnTo>
                  <a:lnTo>
                    <a:pt x="645562" y="38713"/>
                  </a:lnTo>
                  <a:lnTo>
                    <a:pt x="635776" y="30366"/>
                  </a:lnTo>
                  <a:lnTo>
                    <a:pt x="626529" y="28803"/>
                  </a:lnTo>
                  <a:lnTo>
                    <a:pt x="617753" y="28803"/>
                  </a:lnTo>
                  <a:lnTo>
                    <a:pt x="611682" y="31267"/>
                  </a:lnTo>
                  <a:lnTo>
                    <a:pt x="606247" y="36436"/>
                  </a:lnTo>
                  <a:close/>
                </a:path>
                <a:path w="1628178" h="122237">
                  <a:moveTo>
                    <a:pt x="556374" y="51803"/>
                  </a:moveTo>
                  <a:lnTo>
                    <a:pt x="556374" y="72999"/>
                  </a:lnTo>
                  <a:lnTo>
                    <a:pt x="558231" y="94263"/>
                  </a:lnTo>
                  <a:lnTo>
                    <a:pt x="569459" y="87010"/>
                  </a:lnTo>
                  <a:lnTo>
                    <a:pt x="576456" y="75434"/>
                  </a:lnTo>
                  <a:lnTo>
                    <a:pt x="578472" y="62407"/>
                  </a:lnTo>
                  <a:lnTo>
                    <a:pt x="575681" y="47667"/>
                  </a:lnTo>
                  <a:lnTo>
                    <a:pt x="567866" y="36880"/>
                  </a:lnTo>
                  <a:lnTo>
                    <a:pt x="555865" y="30477"/>
                  </a:lnTo>
                  <a:lnTo>
                    <a:pt x="543585" y="28803"/>
                  </a:lnTo>
                  <a:lnTo>
                    <a:pt x="536994" y="46901"/>
                  </a:lnTo>
                  <a:lnTo>
                    <a:pt x="550811" y="46901"/>
                  </a:lnTo>
                  <a:lnTo>
                    <a:pt x="556374" y="51803"/>
                  </a:lnTo>
                  <a:close/>
                </a:path>
                <a:path w="1628178" h="122237">
                  <a:moveTo>
                    <a:pt x="556374" y="72999"/>
                  </a:moveTo>
                  <a:lnTo>
                    <a:pt x="550811" y="78689"/>
                  </a:lnTo>
                  <a:lnTo>
                    <a:pt x="536994" y="78689"/>
                  </a:lnTo>
                  <a:lnTo>
                    <a:pt x="530402" y="72999"/>
                  </a:lnTo>
                  <a:lnTo>
                    <a:pt x="530402" y="51803"/>
                  </a:lnTo>
                  <a:lnTo>
                    <a:pt x="536994" y="46901"/>
                  </a:lnTo>
                  <a:lnTo>
                    <a:pt x="543585" y="28803"/>
                  </a:lnTo>
                  <a:lnTo>
                    <a:pt x="528914" y="31287"/>
                  </a:lnTo>
                  <a:lnTo>
                    <a:pt x="517499" y="38456"/>
                  </a:lnTo>
                  <a:lnTo>
                    <a:pt x="510327" y="49884"/>
                  </a:lnTo>
                  <a:lnTo>
                    <a:pt x="508304" y="62407"/>
                  </a:lnTo>
                  <a:lnTo>
                    <a:pt x="511109" y="77277"/>
                  </a:lnTo>
                  <a:lnTo>
                    <a:pt x="518885" y="88230"/>
                  </a:lnTo>
                  <a:lnTo>
                    <a:pt x="530676" y="94853"/>
                  </a:lnTo>
                  <a:lnTo>
                    <a:pt x="543585" y="96774"/>
                  </a:lnTo>
                  <a:lnTo>
                    <a:pt x="558231" y="94263"/>
                  </a:lnTo>
                  <a:lnTo>
                    <a:pt x="556374" y="72999"/>
                  </a:lnTo>
                  <a:close/>
                </a:path>
                <a:path w="1628178" h="122237">
                  <a:moveTo>
                    <a:pt x="475094" y="79971"/>
                  </a:moveTo>
                  <a:lnTo>
                    <a:pt x="469417" y="79971"/>
                  </a:lnTo>
                  <a:lnTo>
                    <a:pt x="463219" y="78041"/>
                  </a:lnTo>
                  <a:lnTo>
                    <a:pt x="456234" y="74815"/>
                  </a:lnTo>
                  <a:lnTo>
                    <a:pt x="451192" y="91732"/>
                  </a:lnTo>
                  <a:lnTo>
                    <a:pt x="462727" y="95336"/>
                  </a:lnTo>
                  <a:lnTo>
                    <a:pt x="476055" y="96773"/>
                  </a:lnTo>
                  <a:lnTo>
                    <a:pt x="476389" y="96774"/>
                  </a:lnTo>
                  <a:lnTo>
                    <a:pt x="491650" y="93864"/>
                  </a:lnTo>
                  <a:lnTo>
                    <a:pt x="500996" y="85053"/>
                  </a:lnTo>
                  <a:lnTo>
                    <a:pt x="503008" y="75844"/>
                  </a:lnTo>
                  <a:lnTo>
                    <a:pt x="499574" y="65052"/>
                  </a:lnTo>
                  <a:lnTo>
                    <a:pt x="486958" y="56921"/>
                  </a:lnTo>
                  <a:lnTo>
                    <a:pt x="485432" y="56324"/>
                  </a:lnTo>
                  <a:lnTo>
                    <a:pt x="476262" y="52590"/>
                  </a:lnTo>
                  <a:lnTo>
                    <a:pt x="473290" y="52451"/>
                  </a:lnTo>
                  <a:lnTo>
                    <a:pt x="473290" y="47548"/>
                  </a:lnTo>
                  <a:lnTo>
                    <a:pt x="475868" y="46126"/>
                  </a:lnTo>
                  <a:lnTo>
                    <a:pt x="485432" y="46126"/>
                  </a:lnTo>
                  <a:lnTo>
                    <a:pt x="490219" y="47675"/>
                  </a:lnTo>
                  <a:lnTo>
                    <a:pt x="495007" y="49999"/>
                  </a:lnTo>
                  <a:lnTo>
                    <a:pt x="501853" y="34099"/>
                  </a:lnTo>
                  <a:lnTo>
                    <a:pt x="496417" y="31267"/>
                  </a:lnTo>
                  <a:lnTo>
                    <a:pt x="487629" y="28803"/>
                  </a:lnTo>
                  <a:lnTo>
                    <a:pt x="479628" y="28803"/>
                  </a:lnTo>
                  <a:lnTo>
                    <a:pt x="464017" y="32391"/>
                  </a:lnTo>
                  <a:lnTo>
                    <a:pt x="454659" y="41523"/>
                  </a:lnTo>
                  <a:lnTo>
                    <a:pt x="452615" y="49872"/>
                  </a:lnTo>
                  <a:lnTo>
                    <a:pt x="456705" y="62129"/>
                  </a:lnTo>
                  <a:lnTo>
                    <a:pt x="468504" y="69555"/>
                  </a:lnTo>
                  <a:lnTo>
                    <a:pt x="469417" y="69900"/>
                  </a:lnTo>
                  <a:lnTo>
                    <a:pt x="479234" y="73647"/>
                  </a:lnTo>
                  <a:lnTo>
                    <a:pt x="482333" y="74422"/>
                  </a:lnTo>
                  <a:lnTo>
                    <a:pt x="482333" y="79336"/>
                  </a:lnTo>
                  <a:lnTo>
                    <a:pt x="478853" y="79971"/>
                  </a:lnTo>
                  <a:lnTo>
                    <a:pt x="475094" y="79971"/>
                  </a:lnTo>
                  <a:close/>
                </a:path>
                <a:path w="1628178" h="122237">
                  <a:moveTo>
                    <a:pt x="425221" y="40690"/>
                  </a:moveTo>
                  <a:lnTo>
                    <a:pt x="425221" y="30492"/>
                  </a:lnTo>
                  <a:lnTo>
                    <a:pt x="405968" y="30492"/>
                  </a:lnTo>
                  <a:lnTo>
                    <a:pt x="405968" y="95097"/>
                  </a:lnTo>
                  <a:lnTo>
                    <a:pt x="427939" y="95097"/>
                  </a:lnTo>
                  <a:lnTo>
                    <a:pt x="427939" y="54267"/>
                  </a:lnTo>
                  <a:lnTo>
                    <a:pt x="430910" y="50647"/>
                  </a:lnTo>
                  <a:lnTo>
                    <a:pt x="436079" y="49225"/>
                  </a:lnTo>
                  <a:lnTo>
                    <a:pt x="446290" y="49352"/>
                  </a:lnTo>
                  <a:lnTo>
                    <a:pt x="448614" y="49733"/>
                  </a:lnTo>
                  <a:lnTo>
                    <a:pt x="448614" y="28803"/>
                  </a:lnTo>
                  <a:lnTo>
                    <a:pt x="437108" y="28803"/>
                  </a:lnTo>
                  <a:lnTo>
                    <a:pt x="429615" y="32423"/>
                  </a:lnTo>
                  <a:lnTo>
                    <a:pt x="425221" y="40690"/>
                  </a:lnTo>
                  <a:close/>
                </a:path>
                <a:path w="1628178" h="122237">
                  <a:moveTo>
                    <a:pt x="168871" y="61112"/>
                  </a:moveTo>
                  <a:lnTo>
                    <a:pt x="145999" y="95097"/>
                  </a:lnTo>
                  <a:lnTo>
                    <a:pt x="170814" y="95097"/>
                  </a:lnTo>
                  <a:lnTo>
                    <a:pt x="180759" y="75844"/>
                  </a:lnTo>
                  <a:lnTo>
                    <a:pt x="192912" y="95097"/>
                  </a:lnTo>
                  <a:lnTo>
                    <a:pt x="219392" y="95097"/>
                  </a:lnTo>
                  <a:lnTo>
                    <a:pt x="195351" y="62534"/>
                  </a:lnTo>
                  <a:lnTo>
                    <a:pt x="217589" y="30492"/>
                  </a:lnTo>
                  <a:lnTo>
                    <a:pt x="193420" y="30492"/>
                  </a:lnTo>
                  <a:lnTo>
                    <a:pt x="184111" y="47548"/>
                  </a:lnTo>
                  <a:lnTo>
                    <a:pt x="172999" y="30492"/>
                  </a:lnTo>
                  <a:lnTo>
                    <a:pt x="146519" y="30492"/>
                  </a:lnTo>
                  <a:lnTo>
                    <a:pt x="168871" y="61112"/>
                  </a:lnTo>
                  <a:close/>
                </a:path>
                <a:path w="1628178" h="122237">
                  <a:moveTo>
                    <a:pt x="280758" y="75450"/>
                  </a:moveTo>
                  <a:lnTo>
                    <a:pt x="280758" y="50253"/>
                  </a:lnTo>
                  <a:lnTo>
                    <a:pt x="283095" y="48577"/>
                  </a:lnTo>
                  <a:lnTo>
                    <a:pt x="286715" y="46901"/>
                  </a:lnTo>
                  <a:lnTo>
                    <a:pt x="297827" y="46901"/>
                  </a:lnTo>
                  <a:lnTo>
                    <a:pt x="303517" y="52590"/>
                  </a:lnTo>
                  <a:lnTo>
                    <a:pt x="303517" y="72999"/>
                  </a:lnTo>
                  <a:lnTo>
                    <a:pt x="297700" y="78689"/>
                  </a:lnTo>
                  <a:lnTo>
                    <a:pt x="295363" y="96774"/>
                  </a:lnTo>
                  <a:lnTo>
                    <a:pt x="307590" y="94270"/>
                  </a:lnTo>
                  <a:lnTo>
                    <a:pt x="317977" y="86535"/>
                  </a:lnTo>
                  <a:lnTo>
                    <a:pt x="324453" y="73229"/>
                  </a:lnTo>
                  <a:lnTo>
                    <a:pt x="325602" y="62788"/>
                  </a:lnTo>
                  <a:lnTo>
                    <a:pt x="322767" y="47660"/>
                  </a:lnTo>
                  <a:lnTo>
                    <a:pt x="315003" y="36332"/>
                  </a:lnTo>
                  <a:lnTo>
                    <a:pt x="303421" y="29883"/>
                  </a:lnTo>
                  <a:lnTo>
                    <a:pt x="295363" y="28803"/>
                  </a:lnTo>
                  <a:lnTo>
                    <a:pt x="285927" y="28803"/>
                  </a:lnTo>
                  <a:lnTo>
                    <a:pt x="280758" y="32042"/>
                  </a:lnTo>
                  <a:lnTo>
                    <a:pt x="276758" y="36563"/>
                  </a:lnTo>
                  <a:lnTo>
                    <a:pt x="276758" y="30492"/>
                  </a:lnTo>
                  <a:lnTo>
                    <a:pt x="258800" y="30492"/>
                  </a:lnTo>
                  <a:lnTo>
                    <a:pt x="258800" y="122237"/>
                  </a:lnTo>
                  <a:lnTo>
                    <a:pt x="280758" y="122237"/>
                  </a:lnTo>
                  <a:lnTo>
                    <a:pt x="279349" y="91224"/>
                  </a:lnTo>
                  <a:lnTo>
                    <a:pt x="283349" y="95097"/>
                  </a:lnTo>
                  <a:lnTo>
                    <a:pt x="286575" y="78689"/>
                  </a:lnTo>
                  <a:lnTo>
                    <a:pt x="283095" y="77127"/>
                  </a:lnTo>
                  <a:lnTo>
                    <a:pt x="280758" y="75450"/>
                  </a:lnTo>
                  <a:close/>
                </a:path>
                <a:path w="1628178" h="122237">
                  <a:moveTo>
                    <a:pt x="290715" y="78689"/>
                  </a:moveTo>
                  <a:lnTo>
                    <a:pt x="286575" y="78689"/>
                  </a:lnTo>
                  <a:lnTo>
                    <a:pt x="283349" y="95097"/>
                  </a:lnTo>
                  <a:lnTo>
                    <a:pt x="288264" y="96774"/>
                  </a:lnTo>
                  <a:lnTo>
                    <a:pt x="295363" y="96774"/>
                  </a:lnTo>
                  <a:lnTo>
                    <a:pt x="297700" y="78689"/>
                  </a:lnTo>
                  <a:lnTo>
                    <a:pt x="290715" y="78689"/>
                  </a:lnTo>
                  <a:close/>
                </a:path>
                <a:path w="1628178" h="122237">
                  <a:moveTo>
                    <a:pt x="396151" y="59169"/>
                  </a:moveTo>
                  <a:lnTo>
                    <a:pt x="393320" y="45181"/>
                  </a:lnTo>
                  <a:lnTo>
                    <a:pt x="385121" y="34774"/>
                  </a:lnTo>
                  <a:lnTo>
                    <a:pt x="371993" y="29305"/>
                  </a:lnTo>
                  <a:lnTo>
                    <a:pt x="365658" y="28803"/>
                  </a:lnTo>
                  <a:lnTo>
                    <a:pt x="351577" y="31554"/>
                  </a:lnTo>
                  <a:lnTo>
                    <a:pt x="355574" y="50126"/>
                  </a:lnTo>
                  <a:lnTo>
                    <a:pt x="359321" y="44437"/>
                  </a:lnTo>
                  <a:lnTo>
                    <a:pt x="371995" y="44437"/>
                  </a:lnTo>
                  <a:lnTo>
                    <a:pt x="375094" y="50253"/>
                  </a:lnTo>
                  <a:lnTo>
                    <a:pt x="375094" y="55816"/>
                  </a:lnTo>
                  <a:lnTo>
                    <a:pt x="355193" y="55816"/>
                  </a:lnTo>
                  <a:lnTo>
                    <a:pt x="354799" y="68084"/>
                  </a:lnTo>
                  <a:lnTo>
                    <a:pt x="395630" y="68084"/>
                  </a:lnTo>
                  <a:lnTo>
                    <a:pt x="396024" y="65379"/>
                  </a:lnTo>
                  <a:lnTo>
                    <a:pt x="396151" y="63830"/>
                  </a:lnTo>
                  <a:lnTo>
                    <a:pt x="396151" y="59169"/>
                  </a:lnTo>
                  <a:close/>
                </a:path>
                <a:path w="1628178" h="122237">
                  <a:moveTo>
                    <a:pt x="385432" y="72999"/>
                  </a:moveTo>
                  <a:lnTo>
                    <a:pt x="381038" y="76619"/>
                  </a:lnTo>
                  <a:lnTo>
                    <a:pt x="376123" y="79590"/>
                  </a:lnTo>
                  <a:lnTo>
                    <a:pt x="361137" y="79590"/>
                  </a:lnTo>
                  <a:lnTo>
                    <a:pt x="355574" y="75577"/>
                  </a:lnTo>
                  <a:lnTo>
                    <a:pt x="354799" y="68084"/>
                  </a:lnTo>
                  <a:lnTo>
                    <a:pt x="355193" y="55816"/>
                  </a:lnTo>
                  <a:lnTo>
                    <a:pt x="355574" y="50126"/>
                  </a:lnTo>
                  <a:lnTo>
                    <a:pt x="351577" y="31554"/>
                  </a:lnTo>
                  <a:lnTo>
                    <a:pt x="340653" y="39322"/>
                  </a:lnTo>
                  <a:lnTo>
                    <a:pt x="333946" y="51384"/>
                  </a:lnTo>
                  <a:lnTo>
                    <a:pt x="332320" y="62788"/>
                  </a:lnTo>
                  <a:lnTo>
                    <a:pt x="334951" y="76956"/>
                  </a:lnTo>
                  <a:lnTo>
                    <a:pt x="342482" y="87785"/>
                  </a:lnTo>
                  <a:lnTo>
                    <a:pt x="354373" y="94607"/>
                  </a:lnTo>
                  <a:lnTo>
                    <a:pt x="368757" y="96774"/>
                  </a:lnTo>
                  <a:lnTo>
                    <a:pt x="382764" y="94597"/>
                  </a:lnTo>
                  <a:lnTo>
                    <a:pt x="393199" y="88676"/>
                  </a:lnTo>
                  <a:lnTo>
                    <a:pt x="395376" y="86817"/>
                  </a:lnTo>
                  <a:lnTo>
                    <a:pt x="385432" y="72999"/>
                  </a:lnTo>
                  <a:close/>
                </a:path>
                <a:path w="1628178" h="122237">
                  <a:moveTo>
                    <a:pt x="100914" y="30492"/>
                  </a:moveTo>
                  <a:lnTo>
                    <a:pt x="78943" y="30492"/>
                  </a:lnTo>
                  <a:lnTo>
                    <a:pt x="78943" y="73901"/>
                  </a:lnTo>
                  <a:lnTo>
                    <a:pt x="82838" y="88781"/>
                  </a:lnTo>
                  <a:lnTo>
                    <a:pt x="93514" y="95944"/>
                  </a:lnTo>
                  <a:lnTo>
                    <a:pt x="100647" y="96774"/>
                  </a:lnTo>
                  <a:lnTo>
                    <a:pt x="110337" y="96774"/>
                  </a:lnTo>
                  <a:lnTo>
                    <a:pt x="116801" y="93281"/>
                  </a:lnTo>
                  <a:lnTo>
                    <a:pt x="120929" y="88887"/>
                  </a:lnTo>
                  <a:lnTo>
                    <a:pt x="120929" y="95097"/>
                  </a:lnTo>
                  <a:lnTo>
                    <a:pt x="138899" y="95097"/>
                  </a:lnTo>
                  <a:lnTo>
                    <a:pt x="138899" y="30492"/>
                  </a:lnTo>
                  <a:lnTo>
                    <a:pt x="116928" y="30492"/>
                  </a:lnTo>
                  <a:lnTo>
                    <a:pt x="116928" y="75577"/>
                  </a:lnTo>
                  <a:lnTo>
                    <a:pt x="114477" y="77774"/>
                  </a:lnTo>
                  <a:lnTo>
                    <a:pt x="111505" y="78689"/>
                  </a:lnTo>
                  <a:lnTo>
                    <a:pt x="104520" y="78689"/>
                  </a:lnTo>
                  <a:lnTo>
                    <a:pt x="100914" y="75450"/>
                  </a:lnTo>
                  <a:lnTo>
                    <a:pt x="100914" y="30492"/>
                  </a:lnTo>
                  <a:close/>
                </a:path>
                <a:path w="1628178" h="122237">
                  <a:moveTo>
                    <a:pt x="44830" y="75450"/>
                  </a:moveTo>
                  <a:lnTo>
                    <a:pt x="42506" y="77127"/>
                  </a:lnTo>
                  <a:lnTo>
                    <a:pt x="39014" y="78689"/>
                  </a:lnTo>
                  <a:lnTo>
                    <a:pt x="27901" y="78689"/>
                  </a:lnTo>
                  <a:lnTo>
                    <a:pt x="23018" y="95935"/>
                  </a:lnTo>
                  <a:lnTo>
                    <a:pt x="30225" y="96774"/>
                  </a:lnTo>
                  <a:lnTo>
                    <a:pt x="37858" y="96774"/>
                  </a:lnTo>
                  <a:lnTo>
                    <a:pt x="43675" y="94970"/>
                  </a:lnTo>
                  <a:lnTo>
                    <a:pt x="44830" y="75450"/>
                  </a:lnTo>
                  <a:close/>
                </a:path>
                <a:path w="1628178" h="122237">
                  <a:moveTo>
                    <a:pt x="48844" y="30492"/>
                  </a:moveTo>
                  <a:lnTo>
                    <a:pt x="48844" y="36436"/>
                  </a:lnTo>
                  <a:lnTo>
                    <a:pt x="44830" y="31915"/>
                  </a:lnTo>
                  <a:lnTo>
                    <a:pt x="38760" y="28803"/>
                  </a:lnTo>
                  <a:lnTo>
                    <a:pt x="30225" y="28803"/>
                  </a:lnTo>
                  <a:lnTo>
                    <a:pt x="16938" y="31918"/>
                  </a:lnTo>
                  <a:lnTo>
                    <a:pt x="6820" y="40541"/>
                  </a:lnTo>
                  <a:lnTo>
                    <a:pt x="984" y="53593"/>
                  </a:lnTo>
                  <a:lnTo>
                    <a:pt x="0" y="62788"/>
                  </a:lnTo>
                  <a:lnTo>
                    <a:pt x="3248" y="79494"/>
                  </a:lnTo>
                  <a:lnTo>
                    <a:pt x="11613" y="90430"/>
                  </a:lnTo>
                  <a:lnTo>
                    <a:pt x="23018" y="95935"/>
                  </a:lnTo>
                  <a:lnTo>
                    <a:pt x="27901" y="78689"/>
                  </a:lnTo>
                  <a:lnTo>
                    <a:pt x="22097" y="72999"/>
                  </a:lnTo>
                  <a:lnTo>
                    <a:pt x="22097" y="52590"/>
                  </a:lnTo>
                  <a:lnTo>
                    <a:pt x="27774" y="46901"/>
                  </a:lnTo>
                  <a:lnTo>
                    <a:pt x="38887" y="46901"/>
                  </a:lnTo>
                  <a:lnTo>
                    <a:pt x="42506" y="48577"/>
                  </a:lnTo>
                  <a:lnTo>
                    <a:pt x="44830" y="50253"/>
                  </a:lnTo>
                  <a:lnTo>
                    <a:pt x="44830" y="75450"/>
                  </a:lnTo>
                  <a:lnTo>
                    <a:pt x="43675" y="94970"/>
                  </a:lnTo>
                  <a:lnTo>
                    <a:pt x="48844" y="88760"/>
                  </a:lnTo>
                  <a:lnTo>
                    <a:pt x="48844" y="95097"/>
                  </a:lnTo>
                  <a:lnTo>
                    <a:pt x="66789" y="95097"/>
                  </a:lnTo>
                  <a:lnTo>
                    <a:pt x="66789" y="30492"/>
                  </a:lnTo>
                  <a:lnTo>
                    <a:pt x="48844" y="30492"/>
                  </a:lnTo>
                  <a:close/>
                </a:path>
                <a:path w="1628178" h="122237">
                  <a:moveTo>
                    <a:pt x="1459941" y="75577"/>
                  </a:moveTo>
                  <a:lnTo>
                    <a:pt x="1459166" y="68084"/>
                  </a:lnTo>
                  <a:lnTo>
                    <a:pt x="1500009" y="68084"/>
                  </a:lnTo>
                  <a:lnTo>
                    <a:pt x="1459560" y="55816"/>
                  </a:lnTo>
                  <a:lnTo>
                    <a:pt x="1459941" y="50126"/>
                  </a:lnTo>
                  <a:lnTo>
                    <a:pt x="1463687" y="44437"/>
                  </a:lnTo>
                  <a:lnTo>
                    <a:pt x="1470024" y="28803"/>
                  </a:lnTo>
                  <a:lnTo>
                    <a:pt x="1455943" y="31554"/>
                  </a:lnTo>
                  <a:lnTo>
                    <a:pt x="1445020" y="39322"/>
                  </a:lnTo>
                  <a:lnTo>
                    <a:pt x="1438313" y="51384"/>
                  </a:lnTo>
                  <a:lnTo>
                    <a:pt x="1436687" y="62788"/>
                  </a:lnTo>
                  <a:lnTo>
                    <a:pt x="1439317" y="76956"/>
                  </a:lnTo>
                  <a:lnTo>
                    <a:pt x="1446848" y="87785"/>
                  </a:lnTo>
                  <a:lnTo>
                    <a:pt x="1458740" y="94607"/>
                  </a:lnTo>
                  <a:lnTo>
                    <a:pt x="1473123" y="96774"/>
                  </a:lnTo>
                  <a:lnTo>
                    <a:pt x="1487130" y="94597"/>
                  </a:lnTo>
                  <a:lnTo>
                    <a:pt x="1497565" y="88676"/>
                  </a:lnTo>
                  <a:lnTo>
                    <a:pt x="1499742" y="86817"/>
                  </a:lnTo>
                  <a:lnTo>
                    <a:pt x="1489798" y="72999"/>
                  </a:lnTo>
                  <a:lnTo>
                    <a:pt x="1485404" y="76619"/>
                  </a:lnTo>
                  <a:lnTo>
                    <a:pt x="1480489" y="79590"/>
                  </a:lnTo>
                  <a:lnTo>
                    <a:pt x="1465491" y="79590"/>
                  </a:lnTo>
                  <a:lnTo>
                    <a:pt x="1459941" y="75577"/>
                  </a:lnTo>
                  <a:close/>
                </a:path>
                <a:path w="1628178" h="122237">
                  <a:moveTo>
                    <a:pt x="1600276" y="79971"/>
                  </a:moveTo>
                  <a:lnTo>
                    <a:pt x="1594586" y="79971"/>
                  </a:lnTo>
                  <a:lnTo>
                    <a:pt x="1588376" y="78041"/>
                  </a:lnTo>
                  <a:lnTo>
                    <a:pt x="1581403" y="74815"/>
                  </a:lnTo>
                  <a:lnTo>
                    <a:pt x="1576362" y="91732"/>
                  </a:lnTo>
                  <a:lnTo>
                    <a:pt x="1587896" y="95336"/>
                  </a:lnTo>
                  <a:lnTo>
                    <a:pt x="1601224" y="96773"/>
                  </a:lnTo>
                  <a:lnTo>
                    <a:pt x="1601558" y="96774"/>
                  </a:lnTo>
                  <a:lnTo>
                    <a:pt x="1616819" y="93864"/>
                  </a:lnTo>
                  <a:lnTo>
                    <a:pt x="1626165" y="85053"/>
                  </a:lnTo>
                  <a:lnTo>
                    <a:pt x="1628178" y="75844"/>
                  </a:lnTo>
                  <a:lnTo>
                    <a:pt x="1624744" y="65052"/>
                  </a:lnTo>
                  <a:lnTo>
                    <a:pt x="1612127" y="56921"/>
                  </a:lnTo>
                  <a:lnTo>
                    <a:pt x="1610601" y="56324"/>
                  </a:lnTo>
                  <a:lnTo>
                    <a:pt x="1601431" y="52590"/>
                  </a:lnTo>
                  <a:lnTo>
                    <a:pt x="1598460" y="52451"/>
                  </a:lnTo>
                  <a:lnTo>
                    <a:pt x="1598460" y="47548"/>
                  </a:lnTo>
                  <a:lnTo>
                    <a:pt x="1601050" y="46126"/>
                  </a:lnTo>
                  <a:lnTo>
                    <a:pt x="1610601" y="46126"/>
                  </a:lnTo>
                  <a:lnTo>
                    <a:pt x="1615389" y="47675"/>
                  </a:lnTo>
                  <a:lnTo>
                    <a:pt x="1620164" y="49999"/>
                  </a:lnTo>
                  <a:lnTo>
                    <a:pt x="1627022" y="34099"/>
                  </a:lnTo>
                  <a:lnTo>
                    <a:pt x="1621586" y="31267"/>
                  </a:lnTo>
                  <a:lnTo>
                    <a:pt x="1612798" y="28803"/>
                  </a:lnTo>
                  <a:lnTo>
                    <a:pt x="1604797" y="28803"/>
                  </a:lnTo>
                  <a:lnTo>
                    <a:pt x="1589180" y="32391"/>
                  </a:lnTo>
                  <a:lnTo>
                    <a:pt x="1579826" y="41523"/>
                  </a:lnTo>
                  <a:lnTo>
                    <a:pt x="1577784" y="49872"/>
                  </a:lnTo>
                  <a:lnTo>
                    <a:pt x="1581874" y="62129"/>
                  </a:lnTo>
                  <a:lnTo>
                    <a:pt x="1593673" y="69555"/>
                  </a:lnTo>
                  <a:lnTo>
                    <a:pt x="1594586" y="69900"/>
                  </a:lnTo>
                  <a:lnTo>
                    <a:pt x="1604403" y="73647"/>
                  </a:lnTo>
                  <a:lnTo>
                    <a:pt x="1607502" y="74422"/>
                  </a:lnTo>
                  <a:lnTo>
                    <a:pt x="1607502" y="79336"/>
                  </a:lnTo>
                  <a:lnTo>
                    <a:pt x="1604009" y="79971"/>
                  </a:lnTo>
                  <a:lnTo>
                    <a:pt x="1600276" y="79971"/>
                  </a:lnTo>
                  <a:close/>
                </a:path>
                <a:path w="1628178" h="122237">
                  <a:moveTo>
                    <a:pt x="1571066" y="59169"/>
                  </a:moveTo>
                  <a:lnTo>
                    <a:pt x="1568235" y="45181"/>
                  </a:lnTo>
                  <a:lnTo>
                    <a:pt x="1560037" y="34774"/>
                  </a:lnTo>
                  <a:lnTo>
                    <a:pt x="1546908" y="29305"/>
                  </a:lnTo>
                  <a:lnTo>
                    <a:pt x="1540573" y="28803"/>
                  </a:lnTo>
                  <a:lnTo>
                    <a:pt x="1526492" y="31554"/>
                  </a:lnTo>
                  <a:lnTo>
                    <a:pt x="1530489" y="50126"/>
                  </a:lnTo>
                  <a:lnTo>
                    <a:pt x="1534236" y="44437"/>
                  </a:lnTo>
                  <a:lnTo>
                    <a:pt x="1546910" y="44437"/>
                  </a:lnTo>
                  <a:lnTo>
                    <a:pt x="1549996" y="50253"/>
                  </a:lnTo>
                  <a:lnTo>
                    <a:pt x="1549996" y="55816"/>
                  </a:lnTo>
                  <a:lnTo>
                    <a:pt x="1530108" y="55816"/>
                  </a:lnTo>
                  <a:lnTo>
                    <a:pt x="1529714" y="68084"/>
                  </a:lnTo>
                  <a:lnTo>
                    <a:pt x="1570545" y="68084"/>
                  </a:lnTo>
                  <a:lnTo>
                    <a:pt x="1570939" y="65379"/>
                  </a:lnTo>
                  <a:lnTo>
                    <a:pt x="1571066" y="63830"/>
                  </a:lnTo>
                  <a:lnTo>
                    <a:pt x="1571066" y="59169"/>
                  </a:lnTo>
                  <a:close/>
                </a:path>
                <a:path w="1628178" h="122237">
                  <a:moveTo>
                    <a:pt x="1560334" y="72999"/>
                  </a:moveTo>
                  <a:lnTo>
                    <a:pt x="1555940" y="76619"/>
                  </a:lnTo>
                  <a:lnTo>
                    <a:pt x="1551038" y="79590"/>
                  </a:lnTo>
                  <a:lnTo>
                    <a:pt x="1536052" y="79590"/>
                  </a:lnTo>
                  <a:lnTo>
                    <a:pt x="1530489" y="75577"/>
                  </a:lnTo>
                  <a:lnTo>
                    <a:pt x="1529714" y="68084"/>
                  </a:lnTo>
                  <a:lnTo>
                    <a:pt x="1530108" y="55816"/>
                  </a:lnTo>
                  <a:lnTo>
                    <a:pt x="1530489" y="50126"/>
                  </a:lnTo>
                  <a:lnTo>
                    <a:pt x="1526492" y="31554"/>
                  </a:lnTo>
                  <a:lnTo>
                    <a:pt x="1515568" y="39322"/>
                  </a:lnTo>
                  <a:lnTo>
                    <a:pt x="1508862" y="51384"/>
                  </a:lnTo>
                  <a:lnTo>
                    <a:pt x="1507235" y="62788"/>
                  </a:lnTo>
                  <a:lnTo>
                    <a:pt x="1509866" y="76956"/>
                  </a:lnTo>
                  <a:lnTo>
                    <a:pt x="1517397" y="87785"/>
                  </a:lnTo>
                  <a:lnTo>
                    <a:pt x="1529288" y="94607"/>
                  </a:lnTo>
                  <a:lnTo>
                    <a:pt x="1543672" y="96774"/>
                  </a:lnTo>
                  <a:lnTo>
                    <a:pt x="1557673" y="94597"/>
                  </a:lnTo>
                  <a:lnTo>
                    <a:pt x="1568114" y="88676"/>
                  </a:lnTo>
                  <a:lnTo>
                    <a:pt x="1570291" y="86817"/>
                  </a:lnTo>
                  <a:lnTo>
                    <a:pt x="1560334" y="72999"/>
                  </a:lnTo>
                  <a:close/>
                </a:path>
                <a:path w="1628178" h="122237">
                  <a:moveTo>
                    <a:pt x="1479194" y="0"/>
                  </a:moveTo>
                  <a:lnTo>
                    <a:pt x="1452194" y="15240"/>
                  </a:lnTo>
                  <a:lnTo>
                    <a:pt x="1458010" y="25450"/>
                  </a:lnTo>
                  <a:lnTo>
                    <a:pt x="1486306" y="13563"/>
                  </a:lnTo>
                  <a:lnTo>
                    <a:pt x="1479194" y="0"/>
                  </a:lnTo>
                  <a:close/>
                </a:path>
                <a:path w="1628178" h="122237">
                  <a:moveTo>
                    <a:pt x="1385125" y="75450"/>
                  </a:moveTo>
                  <a:lnTo>
                    <a:pt x="1385125" y="50253"/>
                  </a:lnTo>
                  <a:lnTo>
                    <a:pt x="1387462" y="48577"/>
                  </a:lnTo>
                  <a:lnTo>
                    <a:pt x="1391069" y="46901"/>
                  </a:lnTo>
                  <a:lnTo>
                    <a:pt x="1402181" y="46901"/>
                  </a:lnTo>
                  <a:lnTo>
                    <a:pt x="1407871" y="52590"/>
                  </a:lnTo>
                  <a:lnTo>
                    <a:pt x="1407871" y="72999"/>
                  </a:lnTo>
                  <a:lnTo>
                    <a:pt x="1402054" y="78689"/>
                  </a:lnTo>
                  <a:lnTo>
                    <a:pt x="1399730" y="96774"/>
                  </a:lnTo>
                  <a:lnTo>
                    <a:pt x="1411956" y="94270"/>
                  </a:lnTo>
                  <a:lnTo>
                    <a:pt x="1422343" y="86535"/>
                  </a:lnTo>
                  <a:lnTo>
                    <a:pt x="1428820" y="73229"/>
                  </a:lnTo>
                  <a:lnTo>
                    <a:pt x="1429969" y="62788"/>
                  </a:lnTo>
                  <a:lnTo>
                    <a:pt x="1427132" y="47660"/>
                  </a:lnTo>
                  <a:lnTo>
                    <a:pt x="1419364" y="36332"/>
                  </a:lnTo>
                  <a:lnTo>
                    <a:pt x="1407783" y="29883"/>
                  </a:lnTo>
                  <a:lnTo>
                    <a:pt x="1399730" y="28803"/>
                  </a:lnTo>
                  <a:lnTo>
                    <a:pt x="1390294" y="28803"/>
                  </a:lnTo>
                  <a:lnTo>
                    <a:pt x="1385125" y="32042"/>
                  </a:lnTo>
                  <a:lnTo>
                    <a:pt x="1381124" y="36563"/>
                  </a:lnTo>
                  <a:lnTo>
                    <a:pt x="1381124" y="30492"/>
                  </a:lnTo>
                  <a:lnTo>
                    <a:pt x="1363167" y="30492"/>
                  </a:lnTo>
                  <a:lnTo>
                    <a:pt x="1363167" y="122237"/>
                  </a:lnTo>
                  <a:lnTo>
                    <a:pt x="1385125" y="122237"/>
                  </a:lnTo>
                  <a:lnTo>
                    <a:pt x="1383715" y="91224"/>
                  </a:lnTo>
                  <a:lnTo>
                    <a:pt x="1387716" y="95097"/>
                  </a:lnTo>
                  <a:lnTo>
                    <a:pt x="1390942" y="78689"/>
                  </a:lnTo>
                  <a:lnTo>
                    <a:pt x="1387462" y="77127"/>
                  </a:lnTo>
                  <a:lnTo>
                    <a:pt x="1385125" y="75450"/>
                  </a:lnTo>
                  <a:close/>
                </a:path>
                <a:path w="1628178" h="122237">
                  <a:moveTo>
                    <a:pt x="1395082" y="78689"/>
                  </a:moveTo>
                  <a:lnTo>
                    <a:pt x="1390942" y="78689"/>
                  </a:lnTo>
                  <a:lnTo>
                    <a:pt x="1387716" y="95097"/>
                  </a:lnTo>
                  <a:lnTo>
                    <a:pt x="1392631" y="96774"/>
                  </a:lnTo>
                  <a:lnTo>
                    <a:pt x="1399730" y="96774"/>
                  </a:lnTo>
                  <a:lnTo>
                    <a:pt x="1402054" y="78689"/>
                  </a:lnTo>
                  <a:lnTo>
                    <a:pt x="1395082" y="78689"/>
                  </a:lnTo>
                  <a:close/>
                </a:path>
                <a:path w="1628178" h="122237">
                  <a:moveTo>
                    <a:pt x="1500517" y="59169"/>
                  </a:moveTo>
                  <a:lnTo>
                    <a:pt x="1497687" y="45181"/>
                  </a:lnTo>
                  <a:lnTo>
                    <a:pt x="1489488" y="34774"/>
                  </a:lnTo>
                  <a:lnTo>
                    <a:pt x="1476360" y="29305"/>
                  </a:lnTo>
                  <a:lnTo>
                    <a:pt x="1470024" y="28803"/>
                  </a:lnTo>
                  <a:lnTo>
                    <a:pt x="1463687" y="44437"/>
                  </a:lnTo>
                  <a:lnTo>
                    <a:pt x="1476349" y="44437"/>
                  </a:lnTo>
                  <a:lnTo>
                    <a:pt x="1479461" y="50253"/>
                  </a:lnTo>
                  <a:lnTo>
                    <a:pt x="1479461" y="55816"/>
                  </a:lnTo>
                  <a:lnTo>
                    <a:pt x="1459560" y="55816"/>
                  </a:lnTo>
                  <a:lnTo>
                    <a:pt x="1500009" y="68084"/>
                  </a:lnTo>
                  <a:lnTo>
                    <a:pt x="1500390" y="65379"/>
                  </a:lnTo>
                  <a:lnTo>
                    <a:pt x="1500517" y="63830"/>
                  </a:lnTo>
                  <a:lnTo>
                    <a:pt x="1500517" y="59169"/>
                  </a:lnTo>
                  <a:close/>
                </a:path>
                <a:path w="1628178" h="122237">
                  <a:moveTo>
                    <a:pt x="1328280" y="75450"/>
                  </a:moveTo>
                  <a:lnTo>
                    <a:pt x="1325956" y="77127"/>
                  </a:lnTo>
                  <a:lnTo>
                    <a:pt x="1322463" y="78689"/>
                  </a:lnTo>
                  <a:lnTo>
                    <a:pt x="1311351" y="78689"/>
                  </a:lnTo>
                  <a:lnTo>
                    <a:pt x="1306468" y="95934"/>
                  </a:lnTo>
                  <a:lnTo>
                    <a:pt x="1313687" y="96774"/>
                  </a:lnTo>
                  <a:lnTo>
                    <a:pt x="1321307" y="96774"/>
                  </a:lnTo>
                  <a:lnTo>
                    <a:pt x="1327111" y="94970"/>
                  </a:lnTo>
                  <a:lnTo>
                    <a:pt x="1328280" y="75450"/>
                  </a:lnTo>
                  <a:close/>
                </a:path>
                <a:path w="1628178" h="122237">
                  <a:moveTo>
                    <a:pt x="1332280" y="30492"/>
                  </a:moveTo>
                  <a:lnTo>
                    <a:pt x="1332280" y="36436"/>
                  </a:lnTo>
                  <a:lnTo>
                    <a:pt x="1328280" y="31915"/>
                  </a:lnTo>
                  <a:lnTo>
                    <a:pt x="1322209" y="28803"/>
                  </a:lnTo>
                  <a:lnTo>
                    <a:pt x="1313687" y="28803"/>
                  </a:lnTo>
                  <a:lnTo>
                    <a:pt x="1300395" y="31916"/>
                  </a:lnTo>
                  <a:lnTo>
                    <a:pt x="1290273" y="40537"/>
                  </a:lnTo>
                  <a:lnTo>
                    <a:pt x="1284435" y="53585"/>
                  </a:lnTo>
                  <a:lnTo>
                    <a:pt x="1283449" y="62788"/>
                  </a:lnTo>
                  <a:lnTo>
                    <a:pt x="1286697" y="79491"/>
                  </a:lnTo>
                  <a:lnTo>
                    <a:pt x="1295060" y="90427"/>
                  </a:lnTo>
                  <a:lnTo>
                    <a:pt x="1306468" y="95934"/>
                  </a:lnTo>
                  <a:lnTo>
                    <a:pt x="1311351" y="78689"/>
                  </a:lnTo>
                  <a:lnTo>
                    <a:pt x="1305534" y="72999"/>
                  </a:lnTo>
                  <a:lnTo>
                    <a:pt x="1305534" y="52590"/>
                  </a:lnTo>
                  <a:lnTo>
                    <a:pt x="1311224" y="46901"/>
                  </a:lnTo>
                  <a:lnTo>
                    <a:pt x="1322336" y="46901"/>
                  </a:lnTo>
                  <a:lnTo>
                    <a:pt x="1325956" y="48577"/>
                  </a:lnTo>
                  <a:lnTo>
                    <a:pt x="1328280" y="50253"/>
                  </a:lnTo>
                  <a:lnTo>
                    <a:pt x="1328280" y="75450"/>
                  </a:lnTo>
                  <a:lnTo>
                    <a:pt x="1327111" y="94970"/>
                  </a:lnTo>
                  <a:lnTo>
                    <a:pt x="1332280" y="88760"/>
                  </a:lnTo>
                  <a:lnTo>
                    <a:pt x="1332280" y="95097"/>
                  </a:lnTo>
                  <a:lnTo>
                    <a:pt x="1350251" y="95097"/>
                  </a:lnTo>
                  <a:lnTo>
                    <a:pt x="1350251" y="30492"/>
                  </a:lnTo>
                  <a:lnTo>
                    <a:pt x="1332280" y="30492"/>
                  </a:lnTo>
                  <a:close/>
                </a:path>
                <a:path w="1628178" h="122237">
                  <a:moveTo>
                    <a:pt x="1264056" y="46901"/>
                  </a:moveTo>
                  <a:lnTo>
                    <a:pt x="1267294" y="48704"/>
                  </a:lnTo>
                  <a:lnTo>
                    <a:pt x="1270787" y="51676"/>
                  </a:lnTo>
                  <a:lnTo>
                    <a:pt x="1281379" y="37719"/>
                  </a:lnTo>
                  <a:lnTo>
                    <a:pt x="1277365" y="33197"/>
                  </a:lnTo>
                  <a:lnTo>
                    <a:pt x="1270266" y="28803"/>
                  </a:lnTo>
                  <a:lnTo>
                    <a:pt x="1257604" y="28803"/>
                  </a:lnTo>
                  <a:lnTo>
                    <a:pt x="1242944" y="31598"/>
                  </a:lnTo>
                  <a:lnTo>
                    <a:pt x="1231642" y="39289"/>
                  </a:lnTo>
                  <a:lnTo>
                    <a:pt x="1224587" y="50837"/>
                  </a:lnTo>
                  <a:lnTo>
                    <a:pt x="1222590" y="62788"/>
                  </a:lnTo>
                  <a:lnTo>
                    <a:pt x="1225274" y="77248"/>
                  </a:lnTo>
                  <a:lnTo>
                    <a:pt x="1232886" y="88195"/>
                  </a:lnTo>
                  <a:lnTo>
                    <a:pt x="1244765" y="94916"/>
                  </a:lnTo>
                  <a:lnTo>
                    <a:pt x="1257465" y="96774"/>
                  </a:lnTo>
                  <a:lnTo>
                    <a:pt x="1271227" y="94195"/>
                  </a:lnTo>
                  <a:lnTo>
                    <a:pt x="1281252" y="87731"/>
                  </a:lnTo>
                  <a:lnTo>
                    <a:pt x="1271435" y="73520"/>
                  </a:lnTo>
                  <a:lnTo>
                    <a:pt x="1268450" y="75971"/>
                  </a:lnTo>
                  <a:lnTo>
                    <a:pt x="1264577" y="78689"/>
                  </a:lnTo>
                  <a:lnTo>
                    <a:pt x="1250886" y="78689"/>
                  </a:lnTo>
                  <a:lnTo>
                    <a:pt x="1244676" y="72999"/>
                  </a:lnTo>
                  <a:lnTo>
                    <a:pt x="1244676" y="52324"/>
                  </a:lnTo>
                  <a:lnTo>
                    <a:pt x="1251661" y="46901"/>
                  </a:lnTo>
                  <a:lnTo>
                    <a:pt x="1264056" y="46901"/>
                  </a:lnTo>
                  <a:close/>
                </a:path>
                <a:path w="1628178" h="122237">
                  <a:moveTo>
                    <a:pt x="1190802" y="30492"/>
                  </a:moveTo>
                  <a:lnTo>
                    <a:pt x="1190802" y="95097"/>
                  </a:lnTo>
                  <a:lnTo>
                    <a:pt x="1212761" y="95097"/>
                  </a:lnTo>
                  <a:lnTo>
                    <a:pt x="1212761" y="30492"/>
                  </a:lnTo>
                  <a:lnTo>
                    <a:pt x="1190802" y="30492"/>
                  </a:lnTo>
                  <a:close/>
                </a:path>
                <a:path w="1628178" h="122237">
                  <a:moveTo>
                    <a:pt x="1213675" y="13169"/>
                  </a:moveTo>
                  <a:lnTo>
                    <a:pt x="1213675" y="6451"/>
                  </a:lnTo>
                  <a:lnTo>
                    <a:pt x="1208506" y="1282"/>
                  </a:lnTo>
                  <a:lnTo>
                    <a:pt x="1195057" y="1282"/>
                  </a:lnTo>
                  <a:lnTo>
                    <a:pt x="1189888" y="6451"/>
                  </a:lnTo>
                  <a:lnTo>
                    <a:pt x="1189888" y="19888"/>
                  </a:lnTo>
                  <a:lnTo>
                    <a:pt x="1195057" y="25057"/>
                  </a:lnTo>
                  <a:lnTo>
                    <a:pt x="1208506" y="25057"/>
                  </a:lnTo>
                  <a:lnTo>
                    <a:pt x="1213675" y="19888"/>
                  </a:lnTo>
                  <a:lnTo>
                    <a:pt x="1213675" y="13169"/>
                  </a:lnTo>
                  <a:close/>
                </a:path>
                <a:path w="1628178" h="122237">
                  <a:moveTo>
                    <a:pt x="1133170" y="52717"/>
                  </a:moveTo>
                  <a:lnTo>
                    <a:pt x="1138732" y="46901"/>
                  </a:lnTo>
                  <a:lnTo>
                    <a:pt x="1150099" y="46901"/>
                  </a:lnTo>
                  <a:lnTo>
                    <a:pt x="1153591" y="48577"/>
                  </a:lnTo>
                  <a:lnTo>
                    <a:pt x="1155915" y="50253"/>
                  </a:lnTo>
                  <a:lnTo>
                    <a:pt x="1155915" y="75450"/>
                  </a:lnTo>
                  <a:lnTo>
                    <a:pt x="1153591" y="77127"/>
                  </a:lnTo>
                  <a:lnTo>
                    <a:pt x="1149972" y="78689"/>
                  </a:lnTo>
                  <a:lnTo>
                    <a:pt x="1138986" y="78689"/>
                  </a:lnTo>
                  <a:lnTo>
                    <a:pt x="1133375" y="95876"/>
                  </a:lnTo>
                  <a:lnTo>
                    <a:pt x="1140663" y="96774"/>
                  </a:lnTo>
                  <a:lnTo>
                    <a:pt x="1151127" y="96774"/>
                  </a:lnTo>
                  <a:lnTo>
                    <a:pt x="1155915" y="93281"/>
                  </a:lnTo>
                  <a:lnTo>
                    <a:pt x="1159929" y="88760"/>
                  </a:lnTo>
                  <a:lnTo>
                    <a:pt x="1159929" y="95097"/>
                  </a:lnTo>
                  <a:lnTo>
                    <a:pt x="1177874" y="95097"/>
                  </a:lnTo>
                  <a:lnTo>
                    <a:pt x="1177874" y="2959"/>
                  </a:lnTo>
                  <a:lnTo>
                    <a:pt x="1155915" y="2959"/>
                  </a:lnTo>
                  <a:lnTo>
                    <a:pt x="1157338" y="33972"/>
                  </a:lnTo>
                  <a:lnTo>
                    <a:pt x="1153325" y="30619"/>
                  </a:lnTo>
                  <a:lnTo>
                    <a:pt x="1147775" y="28803"/>
                  </a:lnTo>
                  <a:lnTo>
                    <a:pt x="1140663" y="28803"/>
                  </a:lnTo>
                  <a:lnTo>
                    <a:pt x="1128064" y="31799"/>
                  </a:lnTo>
                  <a:lnTo>
                    <a:pt x="1133170" y="52717"/>
                  </a:lnTo>
                  <a:close/>
                </a:path>
                <a:path w="1628178" h="122237">
                  <a:moveTo>
                    <a:pt x="1133170" y="72999"/>
                  </a:moveTo>
                  <a:lnTo>
                    <a:pt x="1133170" y="52717"/>
                  </a:lnTo>
                  <a:lnTo>
                    <a:pt x="1128064" y="31799"/>
                  </a:lnTo>
                  <a:lnTo>
                    <a:pt x="1117987" y="40323"/>
                  </a:lnTo>
                  <a:lnTo>
                    <a:pt x="1112028" y="53679"/>
                  </a:lnTo>
                  <a:lnTo>
                    <a:pt x="1111084" y="62788"/>
                  </a:lnTo>
                  <a:lnTo>
                    <a:pt x="1114023" y="78611"/>
                  </a:lnTo>
                  <a:lnTo>
                    <a:pt x="1121915" y="89836"/>
                  </a:lnTo>
                  <a:lnTo>
                    <a:pt x="1133375" y="95876"/>
                  </a:lnTo>
                  <a:lnTo>
                    <a:pt x="1138986" y="78689"/>
                  </a:lnTo>
                  <a:lnTo>
                    <a:pt x="1133170" y="72999"/>
                  </a:lnTo>
                  <a:close/>
                </a:path>
                <a:path w="1628178" h="122237">
                  <a:moveTo>
                    <a:pt x="1059268" y="36436"/>
                  </a:moveTo>
                  <a:lnTo>
                    <a:pt x="1059268" y="30492"/>
                  </a:lnTo>
                  <a:lnTo>
                    <a:pt x="1041298" y="30492"/>
                  </a:lnTo>
                  <a:lnTo>
                    <a:pt x="1041298" y="95097"/>
                  </a:lnTo>
                  <a:lnTo>
                    <a:pt x="1063269" y="95097"/>
                  </a:lnTo>
                  <a:lnTo>
                    <a:pt x="1063269" y="49352"/>
                  </a:lnTo>
                  <a:lnTo>
                    <a:pt x="1065720" y="47802"/>
                  </a:lnTo>
                  <a:lnTo>
                    <a:pt x="1068692" y="46901"/>
                  </a:lnTo>
                  <a:lnTo>
                    <a:pt x="1076324" y="46901"/>
                  </a:lnTo>
                  <a:lnTo>
                    <a:pt x="1080071" y="49733"/>
                  </a:lnTo>
                  <a:lnTo>
                    <a:pt x="1080071" y="95097"/>
                  </a:lnTo>
                  <a:lnTo>
                    <a:pt x="1102029" y="95097"/>
                  </a:lnTo>
                  <a:lnTo>
                    <a:pt x="1102029" y="53746"/>
                  </a:lnTo>
                  <a:lnTo>
                    <a:pt x="1098573" y="38710"/>
                  </a:lnTo>
                  <a:lnTo>
                    <a:pt x="1088789" y="30363"/>
                  </a:lnTo>
                  <a:lnTo>
                    <a:pt x="1079550" y="28803"/>
                  </a:lnTo>
                  <a:lnTo>
                    <a:pt x="1070762" y="28803"/>
                  </a:lnTo>
                  <a:lnTo>
                    <a:pt x="1064691" y="31267"/>
                  </a:lnTo>
                  <a:lnTo>
                    <a:pt x="1059268" y="36436"/>
                  </a:lnTo>
                  <a:close/>
                </a:path>
                <a:path w="1628178" h="122237">
                  <a:moveTo>
                    <a:pt x="1006424" y="75450"/>
                  </a:moveTo>
                  <a:lnTo>
                    <a:pt x="1004087" y="77127"/>
                  </a:lnTo>
                  <a:lnTo>
                    <a:pt x="1000607" y="78689"/>
                  </a:lnTo>
                  <a:lnTo>
                    <a:pt x="989495" y="78689"/>
                  </a:lnTo>
                  <a:lnTo>
                    <a:pt x="984599" y="95934"/>
                  </a:lnTo>
                  <a:lnTo>
                    <a:pt x="991819" y="96774"/>
                  </a:lnTo>
                  <a:lnTo>
                    <a:pt x="999439" y="96774"/>
                  </a:lnTo>
                  <a:lnTo>
                    <a:pt x="1005255" y="94970"/>
                  </a:lnTo>
                  <a:lnTo>
                    <a:pt x="1006424" y="75450"/>
                  </a:lnTo>
                  <a:close/>
                </a:path>
                <a:path w="1628178" h="122237">
                  <a:moveTo>
                    <a:pt x="1010424" y="30492"/>
                  </a:moveTo>
                  <a:lnTo>
                    <a:pt x="1010424" y="36436"/>
                  </a:lnTo>
                  <a:lnTo>
                    <a:pt x="1006424" y="31915"/>
                  </a:lnTo>
                  <a:lnTo>
                    <a:pt x="1000353" y="28803"/>
                  </a:lnTo>
                  <a:lnTo>
                    <a:pt x="991819" y="28803"/>
                  </a:lnTo>
                  <a:lnTo>
                    <a:pt x="978531" y="31916"/>
                  </a:lnTo>
                  <a:lnTo>
                    <a:pt x="968409" y="40537"/>
                  </a:lnTo>
                  <a:lnTo>
                    <a:pt x="962567" y="53585"/>
                  </a:lnTo>
                  <a:lnTo>
                    <a:pt x="961580" y="62788"/>
                  </a:lnTo>
                  <a:lnTo>
                    <a:pt x="964828" y="79491"/>
                  </a:lnTo>
                  <a:lnTo>
                    <a:pt x="973191" y="90427"/>
                  </a:lnTo>
                  <a:lnTo>
                    <a:pt x="984599" y="95934"/>
                  </a:lnTo>
                  <a:lnTo>
                    <a:pt x="989495" y="78689"/>
                  </a:lnTo>
                  <a:lnTo>
                    <a:pt x="983678" y="72999"/>
                  </a:lnTo>
                  <a:lnTo>
                    <a:pt x="983678" y="52590"/>
                  </a:lnTo>
                  <a:lnTo>
                    <a:pt x="989368" y="46901"/>
                  </a:lnTo>
                  <a:lnTo>
                    <a:pt x="1000480" y="46901"/>
                  </a:lnTo>
                  <a:lnTo>
                    <a:pt x="1004087" y="48577"/>
                  </a:lnTo>
                  <a:lnTo>
                    <a:pt x="1006424" y="50253"/>
                  </a:lnTo>
                  <a:lnTo>
                    <a:pt x="1006424" y="75450"/>
                  </a:lnTo>
                  <a:lnTo>
                    <a:pt x="1005255" y="94970"/>
                  </a:lnTo>
                  <a:lnTo>
                    <a:pt x="1010424" y="88760"/>
                  </a:lnTo>
                  <a:lnTo>
                    <a:pt x="1010424" y="95097"/>
                  </a:lnTo>
                  <a:lnTo>
                    <a:pt x="1028382" y="95097"/>
                  </a:lnTo>
                  <a:lnTo>
                    <a:pt x="1028382" y="30492"/>
                  </a:lnTo>
                  <a:lnTo>
                    <a:pt x="1010424" y="30492"/>
                  </a:lnTo>
                  <a:close/>
                </a:path>
                <a:path w="1628178" h="122237">
                  <a:moveTo>
                    <a:pt x="912482" y="36042"/>
                  </a:moveTo>
                  <a:lnTo>
                    <a:pt x="914425" y="2959"/>
                  </a:lnTo>
                  <a:lnTo>
                    <a:pt x="892581" y="2959"/>
                  </a:lnTo>
                  <a:lnTo>
                    <a:pt x="892581" y="95097"/>
                  </a:lnTo>
                  <a:lnTo>
                    <a:pt x="914552" y="95097"/>
                  </a:lnTo>
                  <a:lnTo>
                    <a:pt x="914552" y="50126"/>
                  </a:lnTo>
                  <a:lnTo>
                    <a:pt x="917003" y="48056"/>
                  </a:lnTo>
                  <a:lnTo>
                    <a:pt x="919975" y="46901"/>
                  </a:lnTo>
                  <a:lnTo>
                    <a:pt x="926947" y="46901"/>
                  </a:lnTo>
                  <a:lnTo>
                    <a:pt x="930567" y="49872"/>
                  </a:lnTo>
                  <a:lnTo>
                    <a:pt x="930567" y="95097"/>
                  </a:lnTo>
                  <a:lnTo>
                    <a:pt x="952538" y="95097"/>
                  </a:lnTo>
                  <a:lnTo>
                    <a:pt x="952538" y="51676"/>
                  </a:lnTo>
                  <a:lnTo>
                    <a:pt x="948639" y="36795"/>
                  </a:lnTo>
                  <a:lnTo>
                    <a:pt x="937962" y="29633"/>
                  </a:lnTo>
                  <a:lnTo>
                    <a:pt x="930833" y="28803"/>
                  </a:lnTo>
                  <a:lnTo>
                    <a:pt x="922426" y="28803"/>
                  </a:lnTo>
                  <a:lnTo>
                    <a:pt x="916876" y="32042"/>
                  </a:lnTo>
                  <a:lnTo>
                    <a:pt x="912482" y="36042"/>
                  </a:lnTo>
                  <a:close/>
                </a:path>
                <a:path w="1628178" h="122237">
                  <a:moveTo>
                    <a:pt x="823975" y="79971"/>
                  </a:moveTo>
                  <a:lnTo>
                    <a:pt x="818286" y="79971"/>
                  </a:lnTo>
                  <a:lnTo>
                    <a:pt x="812076" y="78041"/>
                  </a:lnTo>
                  <a:lnTo>
                    <a:pt x="805103" y="74815"/>
                  </a:lnTo>
                  <a:lnTo>
                    <a:pt x="800061" y="91732"/>
                  </a:lnTo>
                  <a:lnTo>
                    <a:pt x="811596" y="95336"/>
                  </a:lnTo>
                  <a:lnTo>
                    <a:pt x="824924" y="96773"/>
                  </a:lnTo>
                  <a:lnTo>
                    <a:pt x="825258" y="96774"/>
                  </a:lnTo>
                  <a:lnTo>
                    <a:pt x="840525" y="93864"/>
                  </a:lnTo>
                  <a:lnTo>
                    <a:pt x="849866" y="85053"/>
                  </a:lnTo>
                  <a:lnTo>
                    <a:pt x="851877" y="75844"/>
                  </a:lnTo>
                  <a:lnTo>
                    <a:pt x="848443" y="65052"/>
                  </a:lnTo>
                  <a:lnTo>
                    <a:pt x="835827" y="56921"/>
                  </a:lnTo>
                  <a:lnTo>
                    <a:pt x="834301" y="56324"/>
                  </a:lnTo>
                  <a:lnTo>
                    <a:pt x="825131" y="52590"/>
                  </a:lnTo>
                  <a:lnTo>
                    <a:pt x="822159" y="52451"/>
                  </a:lnTo>
                  <a:lnTo>
                    <a:pt x="822159" y="47548"/>
                  </a:lnTo>
                  <a:lnTo>
                    <a:pt x="824750" y="46126"/>
                  </a:lnTo>
                  <a:lnTo>
                    <a:pt x="834301" y="46126"/>
                  </a:lnTo>
                  <a:lnTo>
                    <a:pt x="839088" y="47675"/>
                  </a:lnTo>
                  <a:lnTo>
                    <a:pt x="843864" y="49999"/>
                  </a:lnTo>
                  <a:lnTo>
                    <a:pt x="850722" y="34099"/>
                  </a:lnTo>
                  <a:lnTo>
                    <a:pt x="845286" y="31267"/>
                  </a:lnTo>
                  <a:lnTo>
                    <a:pt x="836498" y="28803"/>
                  </a:lnTo>
                  <a:lnTo>
                    <a:pt x="828497" y="28803"/>
                  </a:lnTo>
                  <a:lnTo>
                    <a:pt x="812880" y="32391"/>
                  </a:lnTo>
                  <a:lnTo>
                    <a:pt x="803526" y="41523"/>
                  </a:lnTo>
                  <a:lnTo>
                    <a:pt x="801484" y="49872"/>
                  </a:lnTo>
                  <a:lnTo>
                    <a:pt x="805574" y="62129"/>
                  </a:lnTo>
                  <a:lnTo>
                    <a:pt x="817373" y="69555"/>
                  </a:lnTo>
                  <a:lnTo>
                    <a:pt x="818286" y="69900"/>
                  </a:lnTo>
                  <a:lnTo>
                    <a:pt x="828103" y="73647"/>
                  </a:lnTo>
                  <a:lnTo>
                    <a:pt x="831202" y="74422"/>
                  </a:lnTo>
                  <a:lnTo>
                    <a:pt x="831202" y="79336"/>
                  </a:lnTo>
                  <a:lnTo>
                    <a:pt x="827709" y="79971"/>
                  </a:lnTo>
                  <a:lnTo>
                    <a:pt x="823975" y="79971"/>
                  </a:lnTo>
                  <a:close/>
                </a:path>
                <a:path w="1628178" h="122237">
                  <a:moveTo>
                    <a:pt x="679119" y="36436"/>
                  </a:moveTo>
                  <a:lnTo>
                    <a:pt x="679119" y="30492"/>
                  </a:lnTo>
                  <a:lnTo>
                    <a:pt x="661161" y="30492"/>
                  </a:lnTo>
                  <a:lnTo>
                    <a:pt x="661161" y="95097"/>
                  </a:lnTo>
                  <a:lnTo>
                    <a:pt x="683132" y="95097"/>
                  </a:lnTo>
                  <a:lnTo>
                    <a:pt x="683132" y="49352"/>
                  </a:lnTo>
                  <a:lnTo>
                    <a:pt x="685584" y="47802"/>
                  </a:lnTo>
                  <a:lnTo>
                    <a:pt x="688555" y="46901"/>
                  </a:lnTo>
                  <a:lnTo>
                    <a:pt x="696175" y="46901"/>
                  </a:lnTo>
                  <a:lnTo>
                    <a:pt x="699922" y="49733"/>
                  </a:lnTo>
                  <a:lnTo>
                    <a:pt x="699922" y="95097"/>
                  </a:lnTo>
                  <a:lnTo>
                    <a:pt x="721893" y="95097"/>
                  </a:lnTo>
                  <a:lnTo>
                    <a:pt x="721893" y="53746"/>
                  </a:lnTo>
                  <a:lnTo>
                    <a:pt x="718436" y="38710"/>
                  </a:lnTo>
                  <a:lnTo>
                    <a:pt x="708653" y="30363"/>
                  </a:lnTo>
                  <a:lnTo>
                    <a:pt x="699414" y="28803"/>
                  </a:lnTo>
                  <a:lnTo>
                    <a:pt x="690625" y="28803"/>
                  </a:lnTo>
                  <a:lnTo>
                    <a:pt x="684542" y="31267"/>
                  </a:lnTo>
                  <a:lnTo>
                    <a:pt x="679119" y="36436"/>
                  </a:lnTo>
                  <a:close/>
                </a:path>
              </a:pathLst>
            </a:custGeom>
            <a:solidFill>
              <a:schemeClr val="accent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8" name="object 9">
              <a:extLst>
                <a:ext uri="{FF2B5EF4-FFF2-40B4-BE49-F238E27FC236}">
                  <a16:creationId xmlns:a16="http://schemas.microsoft.com/office/drawing/2014/main" id="{3046D1D5-A8ED-4515-BC91-B4D0B79A780D}"/>
                </a:ext>
              </a:extLst>
            </p:cNvPr>
            <p:cNvSpPr/>
            <p:nvPr userDrawn="1"/>
          </p:nvSpPr>
          <p:spPr>
            <a:xfrm>
              <a:off x="7150751" y="6245541"/>
              <a:ext cx="838453" cy="120942"/>
            </a:xfrm>
            <a:custGeom>
              <a:avLst/>
              <a:gdLst/>
              <a:ahLst/>
              <a:cxnLst/>
              <a:rect l="l" t="t" r="r" b="b"/>
              <a:pathLst>
                <a:path w="838453" h="120942">
                  <a:moveTo>
                    <a:pt x="217728" y="29197"/>
                  </a:moveTo>
                  <a:lnTo>
                    <a:pt x="193954" y="29197"/>
                  </a:lnTo>
                  <a:lnTo>
                    <a:pt x="182067" y="78435"/>
                  </a:lnTo>
                  <a:lnTo>
                    <a:pt x="170179" y="29197"/>
                  </a:lnTo>
                  <a:lnTo>
                    <a:pt x="145630" y="29197"/>
                  </a:lnTo>
                  <a:lnTo>
                    <a:pt x="167855" y="93802"/>
                  </a:lnTo>
                  <a:lnTo>
                    <a:pt x="195376" y="93802"/>
                  </a:lnTo>
                  <a:lnTo>
                    <a:pt x="217728" y="29197"/>
                  </a:lnTo>
                  <a:close/>
                </a:path>
                <a:path w="838453" h="120942">
                  <a:moveTo>
                    <a:pt x="101180" y="29197"/>
                  </a:moveTo>
                  <a:lnTo>
                    <a:pt x="79209" y="29197"/>
                  </a:lnTo>
                  <a:lnTo>
                    <a:pt x="79209" y="72618"/>
                  </a:lnTo>
                  <a:lnTo>
                    <a:pt x="83108" y="87499"/>
                  </a:lnTo>
                  <a:lnTo>
                    <a:pt x="93785" y="94661"/>
                  </a:lnTo>
                  <a:lnTo>
                    <a:pt x="100914" y="95491"/>
                  </a:lnTo>
                  <a:lnTo>
                    <a:pt x="110604" y="95491"/>
                  </a:lnTo>
                  <a:lnTo>
                    <a:pt x="117068" y="91998"/>
                  </a:lnTo>
                  <a:lnTo>
                    <a:pt x="121208" y="87604"/>
                  </a:lnTo>
                  <a:lnTo>
                    <a:pt x="121208" y="93802"/>
                  </a:lnTo>
                  <a:lnTo>
                    <a:pt x="139166" y="93802"/>
                  </a:lnTo>
                  <a:lnTo>
                    <a:pt x="139166" y="29197"/>
                  </a:lnTo>
                  <a:lnTo>
                    <a:pt x="117195" y="29197"/>
                  </a:lnTo>
                  <a:lnTo>
                    <a:pt x="117195" y="74295"/>
                  </a:lnTo>
                  <a:lnTo>
                    <a:pt x="114744" y="76492"/>
                  </a:lnTo>
                  <a:lnTo>
                    <a:pt x="111772" y="77393"/>
                  </a:lnTo>
                  <a:lnTo>
                    <a:pt x="104787" y="77393"/>
                  </a:lnTo>
                  <a:lnTo>
                    <a:pt x="101180" y="74168"/>
                  </a:lnTo>
                  <a:lnTo>
                    <a:pt x="101180" y="29197"/>
                  </a:lnTo>
                  <a:close/>
                </a:path>
                <a:path w="838453" h="120942">
                  <a:moveTo>
                    <a:pt x="48069" y="50520"/>
                  </a:moveTo>
                  <a:lnTo>
                    <a:pt x="48069" y="71704"/>
                  </a:lnTo>
                  <a:lnTo>
                    <a:pt x="49924" y="92979"/>
                  </a:lnTo>
                  <a:lnTo>
                    <a:pt x="61150" y="85724"/>
                  </a:lnTo>
                  <a:lnTo>
                    <a:pt x="68148" y="74147"/>
                  </a:lnTo>
                  <a:lnTo>
                    <a:pt x="70167" y="61112"/>
                  </a:lnTo>
                  <a:lnTo>
                    <a:pt x="67375" y="46377"/>
                  </a:lnTo>
                  <a:lnTo>
                    <a:pt x="59558" y="35592"/>
                  </a:lnTo>
                  <a:lnTo>
                    <a:pt x="47553" y="29192"/>
                  </a:lnTo>
                  <a:lnTo>
                    <a:pt x="35280" y="27520"/>
                  </a:lnTo>
                  <a:lnTo>
                    <a:pt x="28689" y="45605"/>
                  </a:lnTo>
                  <a:lnTo>
                    <a:pt x="42519" y="45605"/>
                  </a:lnTo>
                  <a:lnTo>
                    <a:pt x="48069" y="50520"/>
                  </a:lnTo>
                  <a:close/>
                </a:path>
                <a:path w="838453" h="120942">
                  <a:moveTo>
                    <a:pt x="48069" y="71704"/>
                  </a:moveTo>
                  <a:lnTo>
                    <a:pt x="42519" y="77393"/>
                  </a:lnTo>
                  <a:lnTo>
                    <a:pt x="28689" y="77393"/>
                  </a:lnTo>
                  <a:lnTo>
                    <a:pt x="22098" y="71704"/>
                  </a:lnTo>
                  <a:lnTo>
                    <a:pt x="22098" y="50520"/>
                  </a:lnTo>
                  <a:lnTo>
                    <a:pt x="28689" y="45605"/>
                  </a:lnTo>
                  <a:lnTo>
                    <a:pt x="35280" y="27520"/>
                  </a:lnTo>
                  <a:lnTo>
                    <a:pt x="20607" y="30005"/>
                  </a:lnTo>
                  <a:lnTo>
                    <a:pt x="9191" y="37175"/>
                  </a:lnTo>
                  <a:lnTo>
                    <a:pt x="2020" y="48603"/>
                  </a:lnTo>
                  <a:lnTo>
                    <a:pt x="0" y="61112"/>
                  </a:lnTo>
                  <a:lnTo>
                    <a:pt x="2803" y="75982"/>
                  </a:lnTo>
                  <a:lnTo>
                    <a:pt x="10577" y="86938"/>
                  </a:lnTo>
                  <a:lnTo>
                    <a:pt x="22364" y="93566"/>
                  </a:lnTo>
                  <a:lnTo>
                    <a:pt x="35280" y="95491"/>
                  </a:lnTo>
                  <a:lnTo>
                    <a:pt x="49924" y="92979"/>
                  </a:lnTo>
                  <a:lnTo>
                    <a:pt x="48069" y="71704"/>
                  </a:lnTo>
                  <a:close/>
                </a:path>
                <a:path w="838453" h="120942">
                  <a:moveTo>
                    <a:pt x="815581" y="29197"/>
                  </a:moveTo>
                  <a:lnTo>
                    <a:pt x="815581" y="93802"/>
                  </a:lnTo>
                  <a:lnTo>
                    <a:pt x="837539" y="93802"/>
                  </a:lnTo>
                  <a:lnTo>
                    <a:pt x="837539" y="29197"/>
                  </a:lnTo>
                  <a:lnTo>
                    <a:pt x="815581" y="29197"/>
                  </a:lnTo>
                  <a:close/>
                </a:path>
                <a:path w="838453" h="120942">
                  <a:moveTo>
                    <a:pt x="783666" y="50520"/>
                  </a:moveTo>
                  <a:lnTo>
                    <a:pt x="783666" y="71704"/>
                  </a:lnTo>
                  <a:lnTo>
                    <a:pt x="785521" y="92979"/>
                  </a:lnTo>
                  <a:lnTo>
                    <a:pt x="796747" y="85724"/>
                  </a:lnTo>
                  <a:lnTo>
                    <a:pt x="803745" y="74147"/>
                  </a:lnTo>
                  <a:lnTo>
                    <a:pt x="805764" y="61112"/>
                  </a:lnTo>
                  <a:lnTo>
                    <a:pt x="802972" y="46377"/>
                  </a:lnTo>
                  <a:lnTo>
                    <a:pt x="795154" y="35592"/>
                  </a:lnTo>
                  <a:lnTo>
                    <a:pt x="783150" y="29192"/>
                  </a:lnTo>
                  <a:lnTo>
                    <a:pt x="770877" y="27520"/>
                  </a:lnTo>
                  <a:lnTo>
                    <a:pt x="764286" y="45605"/>
                  </a:lnTo>
                  <a:lnTo>
                    <a:pt x="778116" y="45605"/>
                  </a:lnTo>
                  <a:lnTo>
                    <a:pt x="783666" y="50520"/>
                  </a:lnTo>
                  <a:close/>
                </a:path>
                <a:path w="838453" h="120942">
                  <a:moveTo>
                    <a:pt x="783666" y="71704"/>
                  </a:moveTo>
                  <a:lnTo>
                    <a:pt x="778116" y="77393"/>
                  </a:lnTo>
                  <a:lnTo>
                    <a:pt x="764286" y="77393"/>
                  </a:lnTo>
                  <a:lnTo>
                    <a:pt x="757694" y="71704"/>
                  </a:lnTo>
                  <a:lnTo>
                    <a:pt x="757694" y="50520"/>
                  </a:lnTo>
                  <a:lnTo>
                    <a:pt x="764286" y="45605"/>
                  </a:lnTo>
                  <a:lnTo>
                    <a:pt x="770877" y="27520"/>
                  </a:lnTo>
                  <a:lnTo>
                    <a:pt x="756203" y="30006"/>
                  </a:lnTo>
                  <a:lnTo>
                    <a:pt x="744791" y="37178"/>
                  </a:lnTo>
                  <a:lnTo>
                    <a:pt x="737625" y="48611"/>
                  </a:lnTo>
                  <a:lnTo>
                    <a:pt x="735609" y="61112"/>
                  </a:lnTo>
                  <a:lnTo>
                    <a:pt x="738411" y="75984"/>
                  </a:lnTo>
                  <a:lnTo>
                    <a:pt x="746183" y="86941"/>
                  </a:lnTo>
                  <a:lnTo>
                    <a:pt x="757970" y="93569"/>
                  </a:lnTo>
                  <a:lnTo>
                    <a:pt x="770877" y="95491"/>
                  </a:lnTo>
                  <a:lnTo>
                    <a:pt x="785521" y="92979"/>
                  </a:lnTo>
                  <a:lnTo>
                    <a:pt x="783666" y="71704"/>
                  </a:lnTo>
                  <a:close/>
                </a:path>
                <a:path w="838453" h="120942">
                  <a:moveTo>
                    <a:pt x="838453" y="11887"/>
                  </a:moveTo>
                  <a:lnTo>
                    <a:pt x="838453" y="5168"/>
                  </a:lnTo>
                  <a:lnTo>
                    <a:pt x="833285" y="0"/>
                  </a:lnTo>
                  <a:lnTo>
                    <a:pt x="819848" y="0"/>
                  </a:lnTo>
                  <a:lnTo>
                    <a:pt x="814679" y="5168"/>
                  </a:lnTo>
                  <a:lnTo>
                    <a:pt x="814679" y="18605"/>
                  </a:lnTo>
                  <a:lnTo>
                    <a:pt x="819848" y="23774"/>
                  </a:lnTo>
                  <a:lnTo>
                    <a:pt x="833285" y="23774"/>
                  </a:lnTo>
                  <a:lnTo>
                    <a:pt x="838453" y="18605"/>
                  </a:lnTo>
                  <a:lnTo>
                    <a:pt x="838453" y="11887"/>
                  </a:lnTo>
                  <a:close/>
                </a:path>
                <a:path w="838453" h="120942">
                  <a:moveTo>
                    <a:pt x="703821" y="1676"/>
                  </a:moveTo>
                  <a:lnTo>
                    <a:pt x="703821" y="93802"/>
                  </a:lnTo>
                  <a:lnTo>
                    <a:pt x="725779" y="93802"/>
                  </a:lnTo>
                  <a:lnTo>
                    <a:pt x="725779" y="1676"/>
                  </a:lnTo>
                  <a:lnTo>
                    <a:pt x="703821" y="1676"/>
                  </a:lnTo>
                  <a:close/>
                </a:path>
                <a:path w="838453" h="120942">
                  <a:moveTo>
                    <a:pt x="649160" y="74168"/>
                  </a:moveTo>
                  <a:lnTo>
                    <a:pt x="649160" y="48971"/>
                  </a:lnTo>
                  <a:lnTo>
                    <a:pt x="651484" y="47294"/>
                  </a:lnTo>
                  <a:lnTo>
                    <a:pt x="655104" y="45605"/>
                  </a:lnTo>
                  <a:lnTo>
                    <a:pt x="666216" y="45605"/>
                  </a:lnTo>
                  <a:lnTo>
                    <a:pt x="671906" y="51295"/>
                  </a:lnTo>
                  <a:lnTo>
                    <a:pt x="671906" y="71704"/>
                  </a:lnTo>
                  <a:lnTo>
                    <a:pt x="666089" y="77393"/>
                  </a:lnTo>
                  <a:lnTo>
                    <a:pt x="663765" y="95491"/>
                  </a:lnTo>
                  <a:lnTo>
                    <a:pt x="675986" y="92987"/>
                  </a:lnTo>
                  <a:lnTo>
                    <a:pt x="686374" y="85252"/>
                  </a:lnTo>
                  <a:lnTo>
                    <a:pt x="692854" y="71946"/>
                  </a:lnTo>
                  <a:lnTo>
                    <a:pt x="694004" y="61506"/>
                  </a:lnTo>
                  <a:lnTo>
                    <a:pt x="691167" y="46378"/>
                  </a:lnTo>
                  <a:lnTo>
                    <a:pt x="683399" y="35049"/>
                  </a:lnTo>
                  <a:lnTo>
                    <a:pt x="671818" y="28600"/>
                  </a:lnTo>
                  <a:lnTo>
                    <a:pt x="663765" y="27520"/>
                  </a:lnTo>
                  <a:lnTo>
                    <a:pt x="654329" y="27520"/>
                  </a:lnTo>
                  <a:lnTo>
                    <a:pt x="649160" y="30759"/>
                  </a:lnTo>
                  <a:lnTo>
                    <a:pt x="645159" y="35280"/>
                  </a:lnTo>
                  <a:lnTo>
                    <a:pt x="645159" y="29197"/>
                  </a:lnTo>
                  <a:lnTo>
                    <a:pt x="627189" y="29197"/>
                  </a:lnTo>
                  <a:lnTo>
                    <a:pt x="627189" y="120942"/>
                  </a:lnTo>
                  <a:lnTo>
                    <a:pt x="649160" y="120942"/>
                  </a:lnTo>
                  <a:lnTo>
                    <a:pt x="647738" y="89941"/>
                  </a:lnTo>
                  <a:lnTo>
                    <a:pt x="651751" y="93802"/>
                  </a:lnTo>
                  <a:lnTo>
                    <a:pt x="654977" y="77393"/>
                  </a:lnTo>
                  <a:lnTo>
                    <a:pt x="651484" y="75844"/>
                  </a:lnTo>
                  <a:lnTo>
                    <a:pt x="649160" y="74168"/>
                  </a:lnTo>
                  <a:close/>
                </a:path>
                <a:path w="838453" h="120942">
                  <a:moveTo>
                    <a:pt x="659104" y="77393"/>
                  </a:moveTo>
                  <a:lnTo>
                    <a:pt x="654977" y="77393"/>
                  </a:lnTo>
                  <a:lnTo>
                    <a:pt x="651751" y="93802"/>
                  </a:lnTo>
                  <a:lnTo>
                    <a:pt x="656653" y="95491"/>
                  </a:lnTo>
                  <a:lnTo>
                    <a:pt x="663765" y="95491"/>
                  </a:lnTo>
                  <a:lnTo>
                    <a:pt x="666089" y="77393"/>
                  </a:lnTo>
                  <a:lnTo>
                    <a:pt x="659104" y="77393"/>
                  </a:lnTo>
                  <a:close/>
                </a:path>
                <a:path w="838453" h="120942">
                  <a:moveTo>
                    <a:pt x="547077" y="45605"/>
                  </a:moveTo>
                  <a:lnTo>
                    <a:pt x="553808" y="45605"/>
                  </a:lnTo>
                  <a:lnTo>
                    <a:pt x="556514" y="48196"/>
                  </a:lnTo>
                  <a:lnTo>
                    <a:pt x="556514" y="93802"/>
                  </a:lnTo>
                  <a:lnTo>
                    <a:pt x="578484" y="93802"/>
                  </a:lnTo>
                  <a:lnTo>
                    <a:pt x="578484" y="48844"/>
                  </a:lnTo>
                  <a:lnTo>
                    <a:pt x="581456" y="46647"/>
                  </a:lnTo>
                  <a:lnTo>
                    <a:pt x="583526" y="45605"/>
                  </a:lnTo>
                  <a:lnTo>
                    <a:pt x="590372" y="45605"/>
                  </a:lnTo>
                  <a:lnTo>
                    <a:pt x="593090" y="47942"/>
                  </a:lnTo>
                  <a:lnTo>
                    <a:pt x="593090" y="93802"/>
                  </a:lnTo>
                  <a:lnTo>
                    <a:pt x="615048" y="93802"/>
                  </a:lnTo>
                  <a:lnTo>
                    <a:pt x="615048" y="50393"/>
                  </a:lnTo>
                  <a:lnTo>
                    <a:pt x="611023" y="35297"/>
                  </a:lnTo>
                  <a:lnTo>
                    <a:pt x="600384" y="28219"/>
                  </a:lnTo>
                  <a:lnTo>
                    <a:pt x="594245" y="27520"/>
                  </a:lnTo>
                  <a:lnTo>
                    <a:pt x="585724" y="27520"/>
                  </a:lnTo>
                  <a:lnTo>
                    <a:pt x="579640" y="31013"/>
                  </a:lnTo>
                  <a:lnTo>
                    <a:pt x="574738" y="35928"/>
                  </a:lnTo>
                  <a:lnTo>
                    <a:pt x="571766" y="31140"/>
                  </a:lnTo>
                  <a:lnTo>
                    <a:pt x="566204" y="27520"/>
                  </a:lnTo>
                  <a:lnTo>
                    <a:pt x="549541" y="27520"/>
                  </a:lnTo>
                  <a:lnTo>
                    <a:pt x="542429" y="30492"/>
                  </a:lnTo>
                  <a:lnTo>
                    <a:pt x="537781" y="35140"/>
                  </a:lnTo>
                  <a:lnTo>
                    <a:pt x="537781" y="29197"/>
                  </a:lnTo>
                  <a:lnTo>
                    <a:pt x="519823" y="29197"/>
                  </a:lnTo>
                  <a:lnTo>
                    <a:pt x="519823" y="93802"/>
                  </a:lnTo>
                  <a:lnTo>
                    <a:pt x="541781" y="93802"/>
                  </a:lnTo>
                  <a:lnTo>
                    <a:pt x="541781" y="48844"/>
                  </a:lnTo>
                  <a:lnTo>
                    <a:pt x="544372" y="46647"/>
                  </a:lnTo>
                  <a:lnTo>
                    <a:pt x="547077" y="45605"/>
                  </a:lnTo>
                  <a:close/>
                </a:path>
                <a:path w="838453" h="120942">
                  <a:moveTo>
                    <a:pt x="509993" y="57886"/>
                  </a:moveTo>
                  <a:lnTo>
                    <a:pt x="507162" y="43896"/>
                  </a:lnTo>
                  <a:lnTo>
                    <a:pt x="498962" y="33488"/>
                  </a:lnTo>
                  <a:lnTo>
                    <a:pt x="485835" y="28020"/>
                  </a:lnTo>
                  <a:lnTo>
                    <a:pt x="479513" y="27520"/>
                  </a:lnTo>
                  <a:lnTo>
                    <a:pt x="465432" y="30268"/>
                  </a:lnTo>
                  <a:lnTo>
                    <a:pt x="469430" y="48844"/>
                  </a:lnTo>
                  <a:lnTo>
                    <a:pt x="473176" y="43154"/>
                  </a:lnTo>
                  <a:lnTo>
                    <a:pt x="485838" y="43154"/>
                  </a:lnTo>
                  <a:lnTo>
                    <a:pt x="488937" y="48971"/>
                  </a:lnTo>
                  <a:lnTo>
                    <a:pt x="488937" y="54521"/>
                  </a:lnTo>
                  <a:lnTo>
                    <a:pt x="469049" y="54521"/>
                  </a:lnTo>
                  <a:lnTo>
                    <a:pt x="468655" y="66802"/>
                  </a:lnTo>
                  <a:lnTo>
                    <a:pt x="509485" y="66802"/>
                  </a:lnTo>
                  <a:lnTo>
                    <a:pt x="509866" y="64096"/>
                  </a:lnTo>
                  <a:lnTo>
                    <a:pt x="509993" y="57886"/>
                  </a:lnTo>
                  <a:close/>
                </a:path>
                <a:path w="838453" h="120942">
                  <a:moveTo>
                    <a:pt x="499275" y="71704"/>
                  </a:moveTo>
                  <a:lnTo>
                    <a:pt x="494880" y="75336"/>
                  </a:lnTo>
                  <a:lnTo>
                    <a:pt x="489978" y="78308"/>
                  </a:lnTo>
                  <a:lnTo>
                    <a:pt x="474992" y="78308"/>
                  </a:lnTo>
                  <a:lnTo>
                    <a:pt x="469430" y="74295"/>
                  </a:lnTo>
                  <a:lnTo>
                    <a:pt x="468655" y="66802"/>
                  </a:lnTo>
                  <a:lnTo>
                    <a:pt x="469049" y="54521"/>
                  </a:lnTo>
                  <a:lnTo>
                    <a:pt x="469430" y="48844"/>
                  </a:lnTo>
                  <a:lnTo>
                    <a:pt x="465432" y="30268"/>
                  </a:lnTo>
                  <a:lnTo>
                    <a:pt x="454505" y="38031"/>
                  </a:lnTo>
                  <a:lnTo>
                    <a:pt x="447793" y="50089"/>
                  </a:lnTo>
                  <a:lnTo>
                    <a:pt x="446163" y="61506"/>
                  </a:lnTo>
                  <a:lnTo>
                    <a:pt x="448793" y="75666"/>
                  </a:lnTo>
                  <a:lnTo>
                    <a:pt x="456323" y="86494"/>
                  </a:lnTo>
                  <a:lnTo>
                    <a:pt x="468214" y="93320"/>
                  </a:lnTo>
                  <a:lnTo>
                    <a:pt x="482612" y="95491"/>
                  </a:lnTo>
                  <a:lnTo>
                    <a:pt x="496618" y="93313"/>
                  </a:lnTo>
                  <a:lnTo>
                    <a:pt x="507053" y="87387"/>
                  </a:lnTo>
                  <a:lnTo>
                    <a:pt x="509219" y="85534"/>
                  </a:lnTo>
                  <a:lnTo>
                    <a:pt x="499275" y="71704"/>
                  </a:lnTo>
                  <a:close/>
                </a:path>
                <a:path w="838453" h="120942">
                  <a:moveTo>
                    <a:pt x="447723" y="7797"/>
                  </a:moveTo>
                  <a:lnTo>
                    <a:pt x="450557" y="1676"/>
                  </a:lnTo>
                  <a:lnTo>
                    <a:pt x="430529" y="1676"/>
                  </a:lnTo>
                  <a:lnTo>
                    <a:pt x="420712" y="30886"/>
                  </a:lnTo>
                  <a:lnTo>
                    <a:pt x="437121" y="30886"/>
                  </a:lnTo>
                  <a:lnTo>
                    <a:pt x="442435" y="19355"/>
                  </a:lnTo>
                  <a:lnTo>
                    <a:pt x="447723" y="7797"/>
                  </a:lnTo>
                  <a:close/>
                </a:path>
                <a:path w="838453" h="120942">
                  <a:moveTo>
                    <a:pt x="389585" y="1676"/>
                  </a:moveTo>
                  <a:lnTo>
                    <a:pt x="389585" y="93802"/>
                  </a:lnTo>
                  <a:lnTo>
                    <a:pt x="411543" y="93802"/>
                  </a:lnTo>
                  <a:lnTo>
                    <a:pt x="411543" y="1676"/>
                  </a:lnTo>
                  <a:lnTo>
                    <a:pt x="389585" y="1676"/>
                  </a:lnTo>
                  <a:close/>
                </a:path>
                <a:path w="838453" h="120942">
                  <a:moveTo>
                    <a:pt x="326783" y="39408"/>
                  </a:moveTo>
                  <a:lnTo>
                    <a:pt x="326783" y="29197"/>
                  </a:lnTo>
                  <a:lnTo>
                    <a:pt x="307530" y="29197"/>
                  </a:lnTo>
                  <a:lnTo>
                    <a:pt x="307530" y="93802"/>
                  </a:lnTo>
                  <a:lnTo>
                    <a:pt x="329488" y="93802"/>
                  </a:lnTo>
                  <a:lnTo>
                    <a:pt x="329488" y="52984"/>
                  </a:lnTo>
                  <a:lnTo>
                    <a:pt x="332473" y="49352"/>
                  </a:lnTo>
                  <a:lnTo>
                    <a:pt x="337642" y="47942"/>
                  </a:lnTo>
                  <a:lnTo>
                    <a:pt x="347840" y="48069"/>
                  </a:lnTo>
                  <a:lnTo>
                    <a:pt x="350164" y="48450"/>
                  </a:lnTo>
                  <a:lnTo>
                    <a:pt x="350164" y="27520"/>
                  </a:lnTo>
                  <a:lnTo>
                    <a:pt x="338670" y="27520"/>
                  </a:lnTo>
                  <a:lnTo>
                    <a:pt x="331177" y="31140"/>
                  </a:lnTo>
                  <a:lnTo>
                    <a:pt x="326783" y="39408"/>
                  </a:lnTo>
                  <a:close/>
                </a:path>
                <a:path w="838453" h="120942">
                  <a:moveTo>
                    <a:pt x="272643" y="29197"/>
                  </a:moveTo>
                  <a:lnTo>
                    <a:pt x="272643" y="93802"/>
                  </a:lnTo>
                  <a:lnTo>
                    <a:pt x="294601" y="93802"/>
                  </a:lnTo>
                  <a:lnTo>
                    <a:pt x="294601" y="29197"/>
                  </a:lnTo>
                  <a:lnTo>
                    <a:pt x="272643" y="29197"/>
                  </a:lnTo>
                  <a:close/>
                </a:path>
                <a:path w="838453" h="120942">
                  <a:moveTo>
                    <a:pt x="242150" y="39408"/>
                  </a:moveTo>
                  <a:lnTo>
                    <a:pt x="242150" y="29197"/>
                  </a:lnTo>
                  <a:lnTo>
                    <a:pt x="222897" y="29197"/>
                  </a:lnTo>
                  <a:lnTo>
                    <a:pt x="222897" y="93802"/>
                  </a:lnTo>
                  <a:lnTo>
                    <a:pt x="244855" y="93802"/>
                  </a:lnTo>
                  <a:lnTo>
                    <a:pt x="244855" y="52984"/>
                  </a:lnTo>
                  <a:lnTo>
                    <a:pt x="247840" y="49352"/>
                  </a:lnTo>
                  <a:lnTo>
                    <a:pt x="253009" y="47942"/>
                  </a:lnTo>
                  <a:lnTo>
                    <a:pt x="263207" y="48069"/>
                  </a:lnTo>
                  <a:lnTo>
                    <a:pt x="265531" y="48450"/>
                  </a:lnTo>
                  <a:lnTo>
                    <a:pt x="265531" y="27520"/>
                  </a:lnTo>
                  <a:lnTo>
                    <a:pt x="254038" y="27520"/>
                  </a:lnTo>
                  <a:lnTo>
                    <a:pt x="246545" y="31140"/>
                  </a:lnTo>
                  <a:lnTo>
                    <a:pt x="242150" y="39408"/>
                  </a:lnTo>
                  <a:close/>
                </a:path>
                <a:path w="838453" h="120942">
                  <a:moveTo>
                    <a:pt x="295516" y="11887"/>
                  </a:moveTo>
                  <a:lnTo>
                    <a:pt x="295516" y="5168"/>
                  </a:lnTo>
                  <a:lnTo>
                    <a:pt x="290347" y="0"/>
                  </a:lnTo>
                  <a:lnTo>
                    <a:pt x="276910" y="0"/>
                  </a:lnTo>
                  <a:lnTo>
                    <a:pt x="271741" y="5168"/>
                  </a:lnTo>
                  <a:lnTo>
                    <a:pt x="271741" y="18605"/>
                  </a:lnTo>
                  <a:lnTo>
                    <a:pt x="276910" y="23774"/>
                  </a:lnTo>
                  <a:lnTo>
                    <a:pt x="290347" y="23774"/>
                  </a:lnTo>
                  <a:lnTo>
                    <a:pt x="295516" y="18605"/>
                  </a:lnTo>
                  <a:lnTo>
                    <a:pt x="295516" y="11887"/>
                  </a:lnTo>
                  <a:close/>
                </a:path>
              </a:pathLst>
            </a:custGeom>
            <a:solidFill>
              <a:schemeClr val="accent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9" name="object 10">
              <a:extLst>
                <a:ext uri="{FF2B5EF4-FFF2-40B4-BE49-F238E27FC236}">
                  <a16:creationId xmlns:a16="http://schemas.microsoft.com/office/drawing/2014/main" id="{F3817EFF-82D6-4DD7-98CB-6D6C4CAF4178}"/>
                </a:ext>
              </a:extLst>
            </p:cNvPr>
            <p:cNvSpPr/>
            <p:nvPr userDrawn="1"/>
          </p:nvSpPr>
          <p:spPr>
            <a:xfrm>
              <a:off x="7977312" y="6274738"/>
              <a:ext cx="0" cy="64604"/>
            </a:xfrm>
            <a:custGeom>
              <a:avLst/>
              <a:gdLst/>
              <a:ahLst/>
              <a:cxnLst/>
              <a:rect l="l" t="t" r="r" b="b"/>
              <a:pathLst>
                <a:path h="64604">
                  <a:moveTo>
                    <a:pt x="0" y="0"/>
                  </a:moveTo>
                  <a:lnTo>
                    <a:pt x="0" y="64604"/>
                  </a:lnTo>
                </a:path>
              </a:pathLst>
            </a:custGeom>
            <a:ln w="23228">
              <a:solidFill>
                <a:srgbClr val="F2743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0" name="object 11">
              <a:extLst>
                <a:ext uri="{FF2B5EF4-FFF2-40B4-BE49-F238E27FC236}">
                  <a16:creationId xmlns:a16="http://schemas.microsoft.com/office/drawing/2014/main" id="{3218122B-937E-497A-AD6D-2DB79D46B845}"/>
                </a:ext>
              </a:extLst>
            </p:cNvPr>
            <p:cNvSpPr/>
            <p:nvPr userDrawn="1"/>
          </p:nvSpPr>
          <p:spPr>
            <a:xfrm>
              <a:off x="7865552" y="6247217"/>
              <a:ext cx="0" cy="92125"/>
            </a:xfrm>
            <a:custGeom>
              <a:avLst/>
              <a:gdLst/>
              <a:ahLst/>
              <a:cxnLst/>
              <a:rect l="l" t="t" r="r" b="b"/>
              <a:pathLst>
                <a:path h="92125">
                  <a:moveTo>
                    <a:pt x="0" y="0"/>
                  </a:moveTo>
                  <a:lnTo>
                    <a:pt x="0" y="92125"/>
                  </a:lnTo>
                </a:path>
              </a:pathLst>
            </a:custGeom>
            <a:ln w="23228">
              <a:solidFill>
                <a:srgbClr val="F2743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1" name="object 12">
              <a:extLst>
                <a:ext uri="{FF2B5EF4-FFF2-40B4-BE49-F238E27FC236}">
                  <a16:creationId xmlns:a16="http://schemas.microsoft.com/office/drawing/2014/main" id="{EEAAE755-8887-4789-ABFA-FD95054ED5B2}"/>
                </a:ext>
              </a:extLst>
            </p:cNvPr>
            <p:cNvSpPr/>
            <p:nvPr userDrawn="1"/>
          </p:nvSpPr>
          <p:spPr>
            <a:xfrm>
              <a:off x="7551316" y="6247217"/>
              <a:ext cx="0" cy="92125"/>
            </a:xfrm>
            <a:custGeom>
              <a:avLst/>
              <a:gdLst/>
              <a:ahLst/>
              <a:cxnLst/>
              <a:rect l="l" t="t" r="r" b="b"/>
              <a:pathLst>
                <a:path h="92125">
                  <a:moveTo>
                    <a:pt x="0" y="0"/>
                  </a:moveTo>
                  <a:lnTo>
                    <a:pt x="0" y="92125"/>
                  </a:lnTo>
                </a:path>
              </a:pathLst>
            </a:custGeom>
            <a:ln w="23228">
              <a:solidFill>
                <a:srgbClr val="F2743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2" name="object 13">
              <a:extLst>
                <a:ext uri="{FF2B5EF4-FFF2-40B4-BE49-F238E27FC236}">
                  <a16:creationId xmlns:a16="http://schemas.microsoft.com/office/drawing/2014/main" id="{0E557651-57D2-402F-95C9-54025B6438AE}"/>
                </a:ext>
              </a:extLst>
            </p:cNvPr>
            <p:cNvSpPr/>
            <p:nvPr userDrawn="1"/>
          </p:nvSpPr>
          <p:spPr>
            <a:xfrm>
              <a:off x="7434374" y="6274738"/>
              <a:ext cx="0" cy="64604"/>
            </a:xfrm>
            <a:custGeom>
              <a:avLst/>
              <a:gdLst/>
              <a:ahLst/>
              <a:cxnLst/>
              <a:rect l="l" t="t" r="r" b="b"/>
              <a:pathLst>
                <a:path h="64604">
                  <a:moveTo>
                    <a:pt x="0" y="0"/>
                  </a:moveTo>
                  <a:lnTo>
                    <a:pt x="0" y="64604"/>
                  </a:lnTo>
                </a:path>
              </a:pathLst>
            </a:custGeom>
            <a:ln w="23228">
              <a:solidFill>
                <a:srgbClr val="F2743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4" name="Ellipse 3"/>
          <p:cNvSpPr/>
          <p:nvPr userDrawn="1"/>
        </p:nvSpPr>
        <p:spPr>
          <a:xfrm>
            <a:off x="536394" y="4082902"/>
            <a:ext cx="950259" cy="950259"/>
          </a:xfrm>
          <a:prstGeom prst="ellipse">
            <a:avLst/>
          </a:prstGeom>
          <a:blipFill dpi="0" rotWithShape="1"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82924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880" userDrawn="1">
          <p15:clr>
            <a:srgbClr val="FBAE40"/>
          </p15:clr>
        </p15:guide>
        <p15:guide id="2" orient="horz" pos="89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e 13">
            <a:extLst>
              <a:ext uri="{FF2B5EF4-FFF2-40B4-BE49-F238E27FC236}">
                <a16:creationId xmlns:a16="http://schemas.microsoft.com/office/drawing/2014/main" id="{CE20529F-3CBD-406F-80C2-ACD210CB924D}"/>
              </a:ext>
            </a:extLst>
          </p:cNvPr>
          <p:cNvGrpSpPr/>
          <p:nvPr userDrawn="1"/>
        </p:nvGrpSpPr>
        <p:grpSpPr>
          <a:xfrm>
            <a:off x="373489" y="367854"/>
            <a:ext cx="668888" cy="671819"/>
            <a:chOff x="344914" y="2358579"/>
            <a:chExt cx="668888" cy="671819"/>
          </a:xfrm>
        </p:grpSpPr>
        <p:sp>
          <p:nvSpPr>
            <p:cNvPr id="12" name="object 12">
              <a:extLst>
                <a:ext uri="{FF2B5EF4-FFF2-40B4-BE49-F238E27FC236}">
                  <a16:creationId xmlns:a16="http://schemas.microsoft.com/office/drawing/2014/main" id="{5EAB85CC-DEE6-4024-A48B-AD0FE7BC520F}"/>
                </a:ext>
              </a:extLst>
            </p:cNvPr>
            <p:cNvSpPr/>
            <p:nvPr userDrawn="1"/>
          </p:nvSpPr>
          <p:spPr>
            <a:xfrm>
              <a:off x="344914" y="2364207"/>
              <a:ext cx="666178" cy="666191"/>
            </a:xfrm>
            <a:custGeom>
              <a:avLst/>
              <a:gdLst/>
              <a:ahLst/>
              <a:cxnLst/>
              <a:rect l="l" t="t" r="r" b="b"/>
              <a:pathLst>
                <a:path w="666178" h="666191">
                  <a:moveTo>
                    <a:pt x="666178" y="240563"/>
                  </a:moveTo>
                  <a:lnTo>
                    <a:pt x="666178" y="666191"/>
                  </a:lnTo>
                  <a:lnTo>
                    <a:pt x="0" y="666191"/>
                  </a:lnTo>
                  <a:lnTo>
                    <a:pt x="0" y="0"/>
                  </a:lnTo>
                  <a:lnTo>
                    <a:pt x="462622" y="0"/>
                  </a:lnTo>
                </a:path>
              </a:pathLst>
            </a:custGeom>
            <a:ln w="25400">
              <a:solidFill>
                <a:schemeClr val="tx2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3" name="object 13">
              <a:extLst>
                <a:ext uri="{FF2B5EF4-FFF2-40B4-BE49-F238E27FC236}">
                  <a16:creationId xmlns:a16="http://schemas.microsoft.com/office/drawing/2014/main" id="{B9E2EC62-B6F1-4283-9279-003B0ADA0862}"/>
                </a:ext>
              </a:extLst>
            </p:cNvPr>
            <p:cNvSpPr/>
            <p:nvPr userDrawn="1"/>
          </p:nvSpPr>
          <p:spPr>
            <a:xfrm>
              <a:off x="533438" y="2358579"/>
              <a:ext cx="480364" cy="460578"/>
            </a:xfrm>
            <a:custGeom>
              <a:avLst/>
              <a:gdLst/>
              <a:ahLst/>
              <a:cxnLst/>
              <a:rect l="l" t="t" r="r" b="b"/>
              <a:pathLst>
                <a:path w="480364" h="460578">
                  <a:moveTo>
                    <a:pt x="0" y="259194"/>
                  </a:moveTo>
                  <a:lnTo>
                    <a:pt x="136423" y="460578"/>
                  </a:lnTo>
                  <a:lnTo>
                    <a:pt x="480364" y="0"/>
                  </a:lnTo>
                </a:path>
              </a:pathLst>
            </a:custGeom>
            <a:ln w="25399">
              <a:solidFill>
                <a:schemeClr val="accent1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595C198E-05F6-4184-B51D-2FC6EDEB0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3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C246781-5A42-4ABE-BE6A-4D4BBE8F158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712392" y="1335366"/>
            <a:ext cx="3050994" cy="4830484"/>
          </a:xfrm>
        </p:spPr>
        <p:txBody>
          <a:bodyPr numCol="1" spcCol="180000"/>
          <a:lstStyle>
            <a:lvl1pPr marL="361950" indent="-361950">
              <a:spcAft>
                <a:spcPts val="1000"/>
              </a:spcAft>
              <a:buClr>
                <a:schemeClr val="accent1"/>
              </a:buClr>
              <a:buFont typeface="+mj-lt"/>
              <a:buAutoNum type="arabicPeriod"/>
              <a:defRPr sz="1850" b="0"/>
            </a:lvl1pPr>
            <a:lvl2pPr marL="628650" indent="-266700">
              <a:spcAft>
                <a:spcPts val="1000"/>
              </a:spcAft>
              <a:buFont typeface="+mj-lt"/>
              <a:buAutoNum type="arabicPeriod"/>
              <a:defRPr sz="1600" b="0">
                <a:solidFill>
                  <a:schemeClr val="tx1"/>
                </a:solidFill>
              </a:defRPr>
            </a:lvl2pPr>
            <a:lvl3pPr marL="446088" indent="-446088">
              <a:spcAft>
                <a:spcPts val="1000"/>
              </a:spcAft>
              <a:buFont typeface="+mj-lt"/>
              <a:buAutoNum type="arabicPeriod"/>
              <a:defRPr/>
            </a:lvl3pPr>
            <a:lvl4pPr marL="446088" indent="-446088">
              <a:spcAft>
                <a:spcPts val="1000"/>
              </a:spcAft>
              <a:buFont typeface="+mj-lt"/>
              <a:buAutoNum type="arabicPeriod"/>
              <a:defRPr/>
            </a:lvl4pPr>
            <a:lvl5pPr marL="446088" indent="-446088">
              <a:spcAft>
                <a:spcPts val="1000"/>
              </a:spcAft>
              <a:buFont typeface="+mj-lt"/>
              <a:buAutoNum type="arabicPeriod"/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DD82F25-DD09-4ABC-9C2E-FBA99CEDF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D444A91-2518-442A-B551-9C7B4022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27F183F9-54BC-43B6-8CF1-C17E05369D9C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5224681" y="1335366"/>
            <a:ext cx="3050994" cy="4830484"/>
          </a:xfrm>
        </p:spPr>
        <p:txBody>
          <a:bodyPr numCol="1" spcCol="180000"/>
          <a:lstStyle>
            <a:lvl1pPr marL="446088" indent="-446088">
              <a:spcAft>
                <a:spcPts val="1000"/>
              </a:spcAft>
              <a:buClr>
                <a:schemeClr val="accent1"/>
              </a:buClr>
              <a:buFont typeface="+mj-lt"/>
              <a:buAutoNum type="arabicPeriod"/>
              <a:defRPr lang="fr-FR" sz="185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4850" indent="-342900">
              <a:spcAft>
                <a:spcPts val="1000"/>
              </a:spcAft>
              <a:buClr>
                <a:schemeClr val="accent1"/>
              </a:buClr>
              <a:buFont typeface="+mj-lt"/>
              <a:buAutoNum type="arabicPeriod"/>
              <a:defRPr lang="fr-FR" sz="16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6088" indent="-446088">
              <a:spcAft>
                <a:spcPts val="1000"/>
              </a:spcAft>
              <a:buFont typeface="+mj-lt"/>
              <a:buAutoNum type="arabicPeriod"/>
              <a:defRPr/>
            </a:lvl3pPr>
            <a:lvl4pPr marL="446088" indent="-446088">
              <a:spcAft>
                <a:spcPts val="1000"/>
              </a:spcAft>
              <a:buFont typeface="+mj-lt"/>
              <a:buAutoNum type="arabicPeriod"/>
              <a:defRPr/>
            </a:lvl4pPr>
            <a:lvl5pPr marL="446088" indent="-446088">
              <a:spcAft>
                <a:spcPts val="1000"/>
              </a:spcAft>
              <a:buFont typeface="+mj-lt"/>
              <a:buAutoNum type="arabicPeriod"/>
              <a:defRPr/>
            </a:lvl5pPr>
          </a:lstStyle>
          <a:p>
            <a:pPr marL="361950" lvl="0" indent="-361950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fr-FR" dirty="0"/>
              <a:t>Modifier les styles du texte du masque</a:t>
            </a:r>
          </a:p>
          <a:p>
            <a:pPr marL="628650" lvl="1" indent="-266700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fr-FR" dirty="0"/>
              <a:t>Deuxième niveau</a:t>
            </a:r>
          </a:p>
          <a:p>
            <a:pPr lvl="2"/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6016" y="6371132"/>
            <a:ext cx="1029112" cy="45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657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de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5C198E-05F6-4184-B51D-2FC6EDEB0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C246781-5A42-4ABE-BE6A-4D4BBE8F15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2392" y="1346479"/>
            <a:ext cx="6984000" cy="4830484"/>
          </a:xfrm>
        </p:spPr>
        <p:txBody>
          <a:bodyPr numCol="1" spcCol="180000"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A29BF95-0CC7-42FE-8A26-2DDDF2289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DD82F25-DD09-4ABC-9C2E-FBA99CEDF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D444A91-2518-442A-B551-9C7B4022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EFED19E8-888C-47DE-A09B-9C7ACA28689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3731" y="265524"/>
            <a:ext cx="1260000" cy="954768"/>
          </a:xfrm>
        </p:spPr>
        <p:txBody>
          <a:bodyPr lIns="0" tIns="0" rIns="0" bIns="0" anchor="ctr"/>
          <a:lstStyle>
            <a:lvl1pPr marL="0" indent="0" algn="l">
              <a:buFont typeface="Arial" panose="020B0604020202020204" pitchFamily="34" charset="0"/>
              <a:buNone/>
              <a:defRPr sz="8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fr-FR" dirty="0"/>
              <a:t>N</a:t>
            </a:r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6016" y="6371132"/>
            <a:ext cx="1029112" cy="45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577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de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5C198E-05F6-4184-B51D-2FC6EDEB0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2392" y="435462"/>
            <a:ext cx="6984000" cy="704549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C246781-5A42-4ABE-BE6A-4D4BBE8F15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2392" y="1346479"/>
            <a:ext cx="3384000" cy="4830484"/>
          </a:xfrm>
        </p:spPr>
        <p:txBody>
          <a:bodyPr numCol="1" spcCol="180000"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A29BF95-0CC7-42FE-8A26-2DDDF2289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DD82F25-DD09-4ABC-9C2E-FBA99CEDF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D444A91-2518-442A-B551-9C7B4022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80C269E9-56E6-414B-9907-2A0D18CCBEF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5312392" y="1346479"/>
            <a:ext cx="3384000" cy="4830484"/>
          </a:xfrm>
        </p:spPr>
        <p:txBody>
          <a:bodyPr numCol="1" spcCol="180000"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3" name="Espace réservé du texte 8">
            <a:extLst>
              <a:ext uri="{FF2B5EF4-FFF2-40B4-BE49-F238E27FC236}">
                <a16:creationId xmlns:a16="http://schemas.microsoft.com/office/drawing/2014/main" id="{1184ECF3-23F4-431A-AACD-0F2D95FF937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3732" y="265524"/>
            <a:ext cx="1260000" cy="954768"/>
          </a:xfrm>
        </p:spPr>
        <p:txBody>
          <a:bodyPr lIns="0" tIns="0" rIns="0" bIns="0" anchor="ctr"/>
          <a:lstStyle>
            <a:lvl1pPr marL="0" indent="0" algn="l">
              <a:buFont typeface="Arial" panose="020B0604020202020204" pitchFamily="34" charset="0"/>
              <a:buNone/>
              <a:defRPr sz="8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fr-FR" dirty="0"/>
              <a:t>N</a:t>
            </a: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6016" y="6371132"/>
            <a:ext cx="1029112" cy="45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61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de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5C198E-05F6-4184-B51D-2FC6EDEB0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2392" y="435462"/>
            <a:ext cx="6984000" cy="704549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C246781-5A42-4ABE-BE6A-4D4BBE8F15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2392" y="1346479"/>
            <a:ext cx="3384000" cy="2340000"/>
          </a:xfrm>
        </p:spPr>
        <p:txBody>
          <a:bodyPr numCol="1" spcCol="180000"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A29BF95-0CC7-42FE-8A26-2DDDF2289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DD82F25-DD09-4ABC-9C2E-FBA99CEDF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D444A91-2518-442A-B551-9C7B4022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80C269E9-56E6-414B-9907-2A0D18CCBEF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5312392" y="1346479"/>
            <a:ext cx="3384000" cy="4830484"/>
          </a:xfrm>
        </p:spPr>
        <p:txBody>
          <a:bodyPr numCol="1" spcCol="180000"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0C3D0059-EBBD-415B-B2A3-1D75A266899D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1712392" y="3836963"/>
            <a:ext cx="3384000" cy="2340000"/>
          </a:xfrm>
        </p:spPr>
        <p:txBody>
          <a:bodyPr numCol="1" spcCol="180000"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3" name="Espace réservé du texte 8">
            <a:extLst>
              <a:ext uri="{FF2B5EF4-FFF2-40B4-BE49-F238E27FC236}">
                <a16:creationId xmlns:a16="http://schemas.microsoft.com/office/drawing/2014/main" id="{01B57EA6-35CA-4FE0-B6F7-02906688DEC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3732" y="265524"/>
            <a:ext cx="1260000" cy="954768"/>
          </a:xfrm>
        </p:spPr>
        <p:txBody>
          <a:bodyPr lIns="0" tIns="0" rIns="0" bIns="0" anchor="ctr"/>
          <a:lstStyle>
            <a:lvl1pPr marL="0" indent="0" algn="l">
              <a:buFont typeface="Arial" panose="020B0604020202020204" pitchFamily="34" charset="0"/>
              <a:buNone/>
              <a:defRPr sz="8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fr-FR" dirty="0"/>
              <a:t>N</a:t>
            </a:r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6016" y="6371132"/>
            <a:ext cx="1029112" cy="45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41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del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5C198E-05F6-4184-B51D-2FC6EDEB0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2392" y="435462"/>
            <a:ext cx="6984000" cy="704549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C246781-5A42-4ABE-BE6A-4D4BBE8F15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392" y="1346479"/>
            <a:ext cx="3384000" cy="2340000"/>
          </a:xfrm>
        </p:spPr>
        <p:txBody>
          <a:bodyPr numCol="1" spcCol="180000"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A29BF95-0CC7-42FE-8A26-2DDDF2289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DD82F25-DD09-4ABC-9C2E-FBA99CEDF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D444A91-2518-442A-B551-9C7B4022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80C269E9-56E6-414B-9907-2A0D18CCBEF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1712392" y="1346479"/>
            <a:ext cx="3384000" cy="4830484"/>
          </a:xfrm>
        </p:spPr>
        <p:txBody>
          <a:bodyPr numCol="1" spcCol="180000"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0C3D0059-EBBD-415B-B2A3-1D75A266899D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5312392" y="3836963"/>
            <a:ext cx="3384000" cy="2340000"/>
          </a:xfrm>
        </p:spPr>
        <p:txBody>
          <a:bodyPr numCol="1" spcCol="180000"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F6E711C2-A5CE-453B-96D0-6C9BB1A06C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3732" y="265524"/>
            <a:ext cx="1260000" cy="954768"/>
          </a:xfrm>
        </p:spPr>
        <p:txBody>
          <a:bodyPr lIns="0" tIns="0" rIns="0" bIns="0" anchor="ctr"/>
          <a:lstStyle>
            <a:lvl1pPr marL="0" indent="0" algn="l">
              <a:buFont typeface="Arial" panose="020B0604020202020204" pitchFamily="34" charset="0"/>
              <a:buNone/>
              <a:defRPr sz="8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fr-FR" dirty="0"/>
              <a:t>N</a:t>
            </a:r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6016" y="6371132"/>
            <a:ext cx="1029112" cy="45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752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del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5C198E-05F6-4184-B51D-2FC6EDEB0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C246781-5A42-4ABE-BE6A-4D4BBE8F15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2392" y="1346479"/>
            <a:ext cx="6984000" cy="4830484"/>
          </a:xfrm>
        </p:spPr>
        <p:txBody>
          <a:bodyPr numCol="2" spcCol="180000"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A29BF95-0CC7-42FE-8A26-2DDDF2289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DD82F25-DD09-4ABC-9C2E-FBA99CEDF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D444A91-2518-442A-B551-9C7B4022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Espace réservé du texte 8">
            <a:extLst>
              <a:ext uri="{FF2B5EF4-FFF2-40B4-BE49-F238E27FC236}">
                <a16:creationId xmlns:a16="http://schemas.microsoft.com/office/drawing/2014/main" id="{5F835E48-AE4D-4B83-BCC1-CF536863F67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3732" y="265524"/>
            <a:ext cx="1260000" cy="954768"/>
          </a:xfrm>
        </p:spPr>
        <p:txBody>
          <a:bodyPr lIns="0" tIns="0" rIns="0" bIns="0" anchor="ctr"/>
          <a:lstStyle>
            <a:lvl1pPr marL="0" indent="0" algn="l">
              <a:buFont typeface="Arial" panose="020B0604020202020204" pitchFamily="34" charset="0"/>
              <a:buNone/>
              <a:defRPr sz="8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fr-FR" dirty="0"/>
              <a:t>N</a:t>
            </a:r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6016" y="6371132"/>
            <a:ext cx="1029112" cy="45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942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del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5C198E-05F6-4184-B51D-2FC6EDEB0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C246781-5A42-4ABE-BE6A-4D4BBE8F15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2392" y="1346479"/>
            <a:ext cx="6984000" cy="1077744"/>
          </a:xfrm>
        </p:spPr>
        <p:txBody>
          <a:bodyPr numCol="1" spcCol="180000"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A29BF95-0CC7-42FE-8A26-2DDDF2289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DD82F25-DD09-4ABC-9C2E-FBA99CEDF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D444A91-2518-442A-B551-9C7B4022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9F0730F3-C289-4196-A0A5-F28ED8FA34A4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1712392" y="2456121"/>
            <a:ext cx="6984000" cy="3709729"/>
          </a:xfrm>
        </p:spPr>
        <p:txBody>
          <a:bodyPr numCol="2" spcCol="180000"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1" name="Espace réservé du texte 8">
            <a:extLst>
              <a:ext uri="{FF2B5EF4-FFF2-40B4-BE49-F238E27FC236}">
                <a16:creationId xmlns:a16="http://schemas.microsoft.com/office/drawing/2014/main" id="{0187520E-7520-45CF-8268-D27A5ACC38D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3732" y="265524"/>
            <a:ext cx="1260000" cy="954768"/>
          </a:xfrm>
        </p:spPr>
        <p:txBody>
          <a:bodyPr lIns="0" tIns="0" rIns="0" bIns="0" anchor="ctr"/>
          <a:lstStyle>
            <a:lvl1pPr marL="0" indent="0" algn="l">
              <a:buFont typeface="Arial" panose="020B0604020202020204" pitchFamily="34" charset="0"/>
              <a:buNone/>
              <a:defRPr sz="8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fr-FR" dirty="0"/>
              <a:t>N</a:t>
            </a: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6016" y="6371132"/>
            <a:ext cx="1029112" cy="45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196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5C198E-05F6-4184-B51D-2FC6EDEB0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2392" y="435462"/>
            <a:ext cx="6984000" cy="704549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A29BF95-0CC7-42FE-8A26-2DDDF2289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DD82F25-DD09-4ABC-9C2E-FBA99CEDF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D444A91-2518-442A-B551-9C7B4022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texte 8">
            <a:extLst>
              <a:ext uri="{FF2B5EF4-FFF2-40B4-BE49-F238E27FC236}">
                <a16:creationId xmlns:a16="http://schemas.microsoft.com/office/drawing/2014/main" id="{42BDE1BD-2B9D-4B3C-92DC-54E23114DA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3732" y="265524"/>
            <a:ext cx="1260000" cy="954768"/>
          </a:xfrm>
        </p:spPr>
        <p:txBody>
          <a:bodyPr lIns="0" tIns="0" rIns="0" bIns="0" anchor="ctr"/>
          <a:lstStyle>
            <a:lvl1pPr marL="0" indent="0" algn="l">
              <a:buFont typeface="Arial" panose="020B0604020202020204" pitchFamily="34" charset="0"/>
              <a:buNone/>
              <a:defRPr sz="8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fr-FR" dirty="0"/>
              <a:t>N</a:t>
            </a:r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6016" y="6371132"/>
            <a:ext cx="1029112" cy="45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1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0DAB040-28DA-4E8B-A209-A2DB669CB9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2392" y="435462"/>
            <a:ext cx="6984000" cy="704549"/>
          </a:xfrm>
          <a:prstGeom prst="rect">
            <a:avLst/>
          </a:prstGeom>
        </p:spPr>
        <p:txBody>
          <a:bodyPr vert="horz" lIns="91440" tIns="36000" rIns="91440" bIns="36000" rtlCol="0" anchor="ctr">
            <a:noAutofit/>
          </a:bodyPr>
          <a:lstStyle/>
          <a:p>
            <a:r>
              <a:rPr lang="fr-FR" dirty="0"/>
              <a:t>Titre de la partie</a:t>
            </a:r>
            <a:br>
              <a:rPr lang="fr-FR" dirty="0"/>
            </a:br>
            <a:r>
              <a:rPr lang="fr-FR" dirty="0"/>
              <a:t>sur 2 lignes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4A5F03B-8EFD-4EEA-A4DB-23F2766C73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12392" y="1825625"/>
            <a:ext cx="69840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6D138BB-6B04-4098-B3AF-5FA33B069D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52603" y="6406992"/>
            <a:ext cx="1042374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1000" b="0">
                <a:solidFill>
                  <a:schemeClr val="tx1"/>
                </a:solidFill>
              </a:defRPr>
            </a:lvl1pPr>
          </a:lstStyle>
          <a:p>
            <a:fld id="{01358F52-989E-46E9-90B3-8BAA380ACD53}" type="datetime1">
              <a:rPr lang="fr-FR" smtClean="0"/>
              <a:pPr/>
              <a:t>06/07/2021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0AA609A-D00B-4874-90DA-BA90667C1D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25144" y="6406992"/>
            <a:ext cx="4091914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 du document à modifier dans le menu Insertion &gt; En-Tête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ECF6CDA-08E9-48AC-8993-CA2275E74B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08824" y="6406992"/>
            <a:ext cx="20574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1000">
                <a:solidFill>
                  <a:schemeClr val="tx1"/>
                </a:solidFill>
              </a:defRPr>
            </a:lvl1pPr>
          </a:lstStyle>
          <a:p>
            <a:fld id="{CAD88D1B-CF5F-403D-AB18-4344A17FAE8C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4D2F420D-5608-4111-BB6A-EFDEAC07E543}"/>
              </a:ext>
            </a:extLst>
          </p:cNvPr>
          <p:cNvCxnSpPr/>
          <p:nvPr userDrawn="1"/>
        </p:nvCxnSpPr>
        <p:spPr>
          <a:xfrm>
            <a:off x="333912" y="6311043"/>
            <a:ext cx="8460000" cy="0"/>
          </a:xfrm>
          <a:prstGeom prst="line">
            <a:avLst/>
          </a:prstGeom>
          <a:ln w="22225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4AF684F4-869D-4CB5-A576-A2A5095AA19E}"/>
              </a:ext>
            </a:extLst>
          </p:cNvPr>
          <p:cNvCxnSpPr>
            <a:cxnSpLocks/>
          </p:cNvCxnSpPr>
          <p:nvPr userDrawn="1"/>
        </p:nvCxnSpPr>
        <p:spPr>
          <a:xfrm>
            <a:off x="2556918" y="6538490"/>
            <a:ext cx="0" cy="80278"/>
          </a:xfrm>
          <a:prstGeom prst="line">
            <a:avLst/>
          </a:prstGeom>
          <a:ln w="127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e 9">
            <a:extLst>
              <a:ext uri="{FF2B5EF4-FFF2-40B4-BE49-F238E27FC236}">
                <a16:creationId xmlns:a16="http://schemas.microsoft.com/office/drawing/2014/main" id="{FE5FC442-AAFC-4975-8D02-12FBB07F8988}"/>
              </a:ext>
            </a:extLst>
          </p:cNvPr>
          <p:cNvGrpSpPr/>
          <p:nvPr userDrawn="1"/>
        </p:nvGrpSpPr>
        <p:grpSpPr>
          <a:xfrm>
            <a:off x="361236" y="6495689"/>
            <a:ext cx="775461" cy="169347"/>
            <a:chOff x="-285750" y="5594350"/>
            <a:chExt cx="3076265" cy="671803"/>
          </a:xfrm>
        </p:grpSpPr>
        <p:sp>
          <p:nvSpPr>
            <p:cNvPr id="11" name="Forme libre : forme 10">
              <a:extLst>
                <a:ext uri="{FF2B5EF4-FFF2-40B4-BE49-F238E27FC236}">
                  <a16:creationId xmlns:a16="http://schemas.microsoft.com/office/drawing/2014/main" id="{1E148B49-F899-447C-B0C9-8C126A03A3BD}"/>
                </a:ext>
              </a:extLst>
            </p:cNvPr>
            <p:cNvSpPr/>
            <p:nvPr/>
          </p:nvSpPr>
          <p:spPr>
            <a:xfrm>
              <a:off x="1326479" y="5751156"/>
              <a:ext cx="290305" cy="365237"/>
            </a:xfrm>
            <a:custGeom>
              <a:avLst/>
              <a:gdLst>
                <a:gd name="connsiteX0" fmla="*/ 166275 w 290305"/>
                <a:gd name="connsiteY0" fmla="*/ 0 h 365237"/>
                <a:gd name="connsiteX1" fmla="*/ 221717 w 290305"/>
                <a:gd name="connsiteY1" fmla="*/ 10715 h 365237"/>
                <a:gd name="connsiteX2" fmla="*/ 262179 w 290305"/>
                <a:gd name="connsiteY2" fmla="*/ 41307 h 365237"/>
                <a:gd name="connsiteX3" fmla="*/ 285443 w 290305"/>
                <a:gd name="connsiteY3" fmla="*/ 89410 h 365237"/>
                <a:gd name="connsiteX4" fmla="*/ 290305 w 290305"/>
                <a:gd name="connsiteY4" fmla="*/ 131577 h 365237"/>
                <a:gd name="connsiteX5" fmla="*/ 290305 w 290305"/>
                <a:gd name="connsiteY5" fmla="*/ 150937 h 365237"/>
                <a:gd name="connsiteX6" fmla="*/ 287511 w 290305"/>
                <a:gd name="connsiteY6" fmla="*/ 170539 h 365237"/>
                <a:gd name="connsiteX7" fmla="*/ 284722 w 290305"/>
                <a:gd name="connsiteY7" fmla="*/ 187151 h 365237"/>
                <a:gd name="connsiteX8" fmla="*/ 283251 w 290305"/>
                <a:gd name="connsiteY8" fmla="*/ 195922 h 365237"/>
                <a:gd name="connsiteX9" fmla="*/ 213123 w 290305"/>
                <a:gd name="connsiteY9" fmla="*/ 131577 h 365237"/>
                <a:gd name="connsiteX10" fmla="*/ 213123 w 290305"/>
                <a:gd name="connsiteY10" fmla="*/ 113789 h 365237"/>
                <a:gd name="connsiteX11" fmla="*/ 208273 w 290305"/>
                <a:gd name="connsiteY11" fmla="*/ 72478 h 365237"/>
                <a:gd name="connsiteX12" fmla="*/ 163528 w 290305"/>
                <a:gd name="connsiteY12" fmla="*/ 72478 h 365237"/>
                <a:gd name="connsiteX13" fmla="*/ 115765 w 290305"/>
                <a:gd name="connsiteY13" fmla="*/ 88769 h 365237"/>
                <a:gd name="connsiteX14" fmla="*/ 85505 w 290305"/>
                <a:gd name="connsiteY14" fmla="*/ 132141 h 365237"/>
                <a:gd name="connsiteX15" fmla="*/ 82132 w 290305"/>
                <a:gd name="connsiteY15" fmla="*/ 143926 h 365237"/>
                <a:gd name="connsiteX16" fmla="*/ 82132 w 290305"/>
                <a:gd name="connsiteY16" fmla="*/ 143926 h 365237"/>
                <a:gd name="connsiteX17" fmla="*/ 213123 w 290305"/>
                <a:gd name="connsiteY17" fmla="*/ 133585 h 365237"/>
                <a:gd name="connsiteX18" fmla="*/ 213123 w 290305"/>
                <a:gd name="connsiteY18" fmla="*/ 131578 h 365237"/>
                <a:gd name="connsiteX19" fmla="*/ 283247 w 290305"/>
                <a:gd name="connsiteY19" fmla="*/ 195922 h 365237"/>
                <a:gd name="connsiteX20" fmla="*/ 78555 w 290305"/>
                <a:gd name="connsiteY20" fmla="*/ 206653 h 365237"/>
                <a:gd name="connsiteX21" fmla="*/ 96637 w 290305"/>
                <a:gd name="connsiteY21" fmla="*/ 260779 h 365237"/>
                <a:gd name="connsiteX22" fmla="*/ 137701 w 290305"/>
                <a:gd name="connsiteY22" fmla="*/ 288658 h 365237"/>
                <a:gd name="connsiteX23" fmla="*/ 165588 w 290305"/>
                <a:gd name="connsiteY23" fmla="*/ 292119 h 365237"/>
                <a:gd name="connsiteX24" fmla="*/ 193421 w 290305"/>
                <a:gd name="connsiteY24" fmla="*/ 292119 h 365237"/>
                <a:gd name="connsiteX25" fmla="*/ 225521 w 290305"/>
                <a:gd name="connsiteY25" fmla="*/ 278054 h 365237"/>
                <a:gd name="connsiteX26" fmla="*/ 244977 w 290305"/>
                <a:gd name="connsiteY26" fmla="*/ 264186 h 365237"/>
                <a:gd name="connsiteX27" fmla="*/ 255021 w 290305"/>
                <a:gd name="connsiteY27" fmla="*/ 256982 h 365237"/>
                <a:gd name="connsiteX28" fmla="*/ 282661 w 290305"/>
                <a:gd name="connsiteY28" fmla="*/ 326129 h 365237"/>
                <a:gd name="connsiteX29" fmla="*/ 240366 w 290305"/>
                <a:gd name="connsiteY29" fmla="*/ 349899 h 365237"/>
                <a:gd name="connsiteX30" fmla="*/ 191202 w 290305"/>
                <a:gd name="connsiteY30" fmla="*/ 363262 h 365237"/>
                <a:gd name="connsiteX31" fmla="*/ 164901 w 290305"/>
                <a:gd name="connsiteY31" fmla="*/ 365237 h 365237"/>
                <a:gd name="connsiteX32" fmla="*/ 106820 w 290305"/>
                <a:gd name="connsiteY32" fmla="*/ 357257 h 365237"/>
                <a:gd name="connsiteX33" fmla="*/ 60265 w 290305"/>
                <a:gd name="connsiteY33" fmla="*/ 334047 h 365237"/>
                <a:gd name="connsiteX34" fmla="*/ 26274 w 290305"/>
                <a:gd name="connsiteY34" fmla="*/ 296703 h 365237"/>
                <a:gd name="connsiteX35" fmla="*/ 5877 w 290305"/>
                <a:gd name="connsiteY35" fmla="*/ 246308 h 365237"/>
                <a:gd name="connsiteX36" fmla="*/ 0 w 290305"/>
                <a:gd name="connsiteY36" fmla="*/ 192148 h 365237"/>
                <a:gd name="connsiteX37" fmla="*/ 7629 w 290305"/>
                <a:gd name="connsiteY37" fmla="*/ 132180 h 365237"/>
                <a:gd name="connsiteX38" fmla="*/ 29141 w 290305"/>
                <a:gd name="connsiteY38" fmla="*/ 80616 h 365237"/>
                <a:gd name="connsiteX39" fmla="*/ 62461 w 290305"/>
                <a:gd name="connsiteY39" fmla="*/ 39852 h 365237"/>
                <a:gd name="connsiteX40" fmla="*/ 105504 w 290305"/>
                <a:gd name="connsiteY40" fmla="*/ 12282 h 365237"/>
                <a:gd name="connsiteX41" fmla="*/ 156208 w 290305"/>
                <a:gd name="connsiteY41" fmla="*/ 312 h 365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290305" h="365237">
                  <a:moveTo>
                    <a:pt x="166275" y="0"/>
                  </a:moveTo>
                  <a:lnTo>
                    <a:pt x="221717" y="10715"/>
                  </a:lnTo>
                  <a:lnTo>
                    <a:pt x="262179" y="41307"/>
                  </a:lnTo>
                  <a:lnTo>
                    <a:pt x="285443" y="89410"/>
                  </a:lnTo>
                  <a:lnTo>
                    <a:pt x="290305" y="131577"/>
                  </a:lnTo>
                  <a:lnTo>
                    <a:pt x="290305" y="150937"/>
                  </a:lnTo>
                  <a:lnTo>
                    <a:pt x="287511" y="170539"/>
                  </a:lnTo>
                  <a:lnTo>
                    <a:pt x="284722" y="187151"/>
                  </a:lnTo>
                  <a:lnTo>
                    <a:pt x="283251" y="195922"/>
                  </a:lnTo>
                  <a:lnTo>
                    <a:pt x="213123" y="131577"/>
                  </a:lnTo>
                  <a:lnTo>
                    <a:pt x="213123" y="113789"/>
                  </a:lnTo>
                  <a:lnTo>
                    <a:pt x="208273" y="72478"/>
                  </a:lnTo>
                  <a:lnTo>
                    <a:pt x="163528" y="72478"/>
                  </a:lnTo>
                  <a:lnTo>
                    <a:pt x="115765" y="88769"/>
                  </a:lnTo>
                  <a:lnTo>
                    <a:pt x="85505" y="132141"/>
                  </a:lnTo>
                  <a:lnTo>
                    <a:pt x="82132" y="143926"/>
                  </a:lnTo>
                  <a:lnTo>
                    <a:pt x="82132" y="143926"/>
                  </a:lnTo>
                  <a:lnTo>
                    <a:pt x="213123" y="133585"/>
                  </a:lnTo>
                  <a:lnTo>
                    <a:pt x="213123" y="131578"/>
                  </a:lnTo>
                  <a:lnTo>
                    <a:pt x="283247" y="195922"/>
                  </a:lnTo>
                  <a:lnTo>
                    <a:pt x="78555" y="206653"/>
                  </a:lnTo>
                  <a:lnTo>
                    <a:pt x="96637" y="260779"/>
                  </a:lnTo>
                  <a:lnTo>
                    <a:pt x="137701" y="288658"/>
                  </a:lnTo>
                  <a:lnTo>
                    <a:pt x="165588" y="292119"/>
                  </a:lnTo>
                  <a:lnTo>
                    <a:pt x="193421" y="292119"/>
                  </a:lnTo>
                  <a:lnTo>
                    <a:pt x="225521" y="278054"/>
                  </a:lnTo>
                  <a:lnTo>
                    <a:pt x="244977" y="264186"/>
                  </a:lnTo>
                  <a:lnTo>
                    <a:pt x="255021" y="256982"/>
                  </a:lnTo>
                  <a:lnTo>
                    <a:pt x="282661" y="326129"/>
                  </a:lnTo>
                  <a:lnTo>
                    <a:pt x="240366" y="349899"/>
                  </a:lnTo>
                  <a:lnTo>
                    <a:pt x="191202" y="363262"/>
                  </a:lnTo>
                  <a:lnTo>
                    <a:pt x="164901" y="365237"/>
                  </a:lnTo>
                  <a:lnTo>
                    <a:pt x="106820" y="357257"/>
                  </a:lnTo>
                  <a:lnTo>
                    <a:pt x="60265" y="334047"/>
                  </a:lnTo>
                  <a:lnTo>
                    <a:pt x="26274" y="296703"/>
                  </a:lnTo>
                  <a:lnTo>
                    <a:pt x="5877" y="246308"/>
                  </a:lnTo>
                  <a:lnTo>
                    <a:pt x="0" y="192148"/>
                  </a:lnTo>
                  <a:lnTo>
                    <a:pt x="7629" y="132180"/>
                  </a:lnTo>
                  <a:lnTo>
                    <a:pt x="29141" y="80616"/>
                  </a:lnTo>
                  <a:lnTo>
                    <a:pt x="62461" y="39852"/>
                  </a:lnTo>
                  <a:lnTo>
                    <a:pt x="105504" y="12282"/>
                  </a:lnTo>
                  <a:lnTo>
                    <a:pt x="156208" y="312"/>
                  </a:lnTo>
                  <a:close/>
                </a:path>
              </a:pathLst>
            </a:custGeom>
            <a:solidFill>
              <a:schemeClr val="tx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2" name="object 14">
              <a:extLst>
                <a:ext uri="{FF2B5EF4-FFF2-40B4-BE49-F238E27FC236}">
                  <a16:creationId xmlns:a16="http://schemas.microsoft.com/office/drawing/2014/main" id="{87EBD976-5EE7-4C30-92BA-107C6E4A26F2}"/>
                </a:ext>
              </a:extLst>
            </p:cNvPr>
            <p:cNvSpPr/>
            <p:nvPr/>
          </p:nvSpPr>
          <p:spPr>
            <a:xfrm>
              <a:off x="1659423" y="5595268"/>
              <a:ext cx="242087" cy="514310"/>
            </a:xfrm>
            <a:custGeom>
              <a:avLst/>
              <a:gdLst/>
              <a:ahLst/>
              <a:cxnLst/>
              <a:rect l="l" t="t" r="r" b="b"/>
              <a:pathLst>
                <a:path w="62737" h="133286">
                  <a:moveTo>
                    <a:pt x="16748" y="16492"/>
                  </a:moveTo>
                  <a:lnTo>
                    <a:pt x="12699" y="28063"/>
                  </a:lnTo>
                  <a:lnTo>
                    <a:pt x="11480" y="42163"/>
                  </a:lnTo>
                  <a:lnTo>
                    <a:pt x="0" y="42163"/>
                  </a:lnTo>
                  <a:lnTo>
                    <a:pt x="0" y="60413"/>
                  </a:lnTo>
                  <a:lnTo>
                    <a:pt x="11468" y="60413"/>
                  </a:lnTo>
                  <a:lnTo>
                    <a:pt x="11468" y="133286"/>
                  </a:lnTo>
                  <a:lnTo>
                    <a:pt x="31292" y="133286"/>
                  </a:lnTo>
                  <a:lnTo>
                    <a:pt x="31292" y="60413"/>
                  </a:lnTo>
                  <a:lnTo>
                    <a:pt x="53352" y="60413"/>
                  </a:lnTo>
                  <a:lnTo>
                    <a:pt x="53352" y="42163"/>
                  </a:lnTo>
                  <a:lnTo>
                    <a:pt x="31305" y="42163"/>
                  </a:lnTo>
                  <a:lnTo>
                    <a:pt x="31407" y="34455"/>
                  </a:lnTo>
                  <a:lnTo>
                    <a:pt x="31991" y="28193"/>
                  </a:lnTo>
                  <a:lnTo>
                    <a:pt x="35280" y="23850"/>
                  </a:lnTo>
                  <a:lnTo>
                    <a:pt x="38099" y="20243"/>
                  </a:lnTo>
                  <a:lnTo>
                    <a:pt x="42036" y="18414"/>
                  </a:lnTo>
                  <a:lnTo>
                    <a:pt x="49720" y="18414"/>
                  </a:lnTo>
                  <a:lnTo>
                    <a:pt x="53339" y="19100"/>
                  </a:lnTo>
                  <a:lnTo>
                    <a:pt x="55524" y="19723"/>
                  </a:lnTo>
                  <a:lnTo>
                    <a:pt x="58394" y="20535"/>
                  </a:lnTo>
                  <a:lnTo>
                    <a:pt x="62737" y="2641"/>
                  </a:lnTo>
                  <a:lnTo>
                    <a:pt x="60121" y="1879"/>
                  </a:lnTo>
                  <a:lnTo>
                    <a:pt x="57175" y="1003"/>
                  </a:lnTo>
                  <a:lnTo>
                    <a:pt x="51815" y="0"/>
                  </a:lnTo>
                  <a:lnTo>
                    <a:pt x="44091" y="61"/>
                  </a:lnTo>
                  <a:lnTo>
                    <a:pt x="31432" y="3047"/>
                  </a:lnTo>
                  <a:lnTo>
                    <a:pt x="21056" y="10617"/>
                  </a:lnTo>
                  <a:lnTo>
                    <a:pt x="16748" y="16492"/>
                  </a:lnTo>
                  <a:close/>
                </a:path>
              </a:pathLst>
            </a:custGeom>
            <a:solidFill>
              <a:schemeClr val="tx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4" name="Forme libre : forme 13">
              <a:extLst>
                <a:ext uri="{FF2B5EF4-FFF2-40B4-BE49-F238E27FC236}">
                  <a16:creationId xmlns:a16="http://schemas.microsoft.com/office/drawing/2014/main" id="{073488DD-FBF1-42E8-9F04-721824C5B32F}"/>
                </a:ext>
              </a:extLst>
            </p:cNvPr>
            <p:cNvSpPr/>
            <p:nvPr/>
          </p:nvSpPr>
          <p:spPr>
            <a:xfrm>
              <a:off x="945904" y="5751156"/>
              <a:ext cx="303243" cy="514997"/>
            </a:xfrm>
            <a:custGeom>
              <a:avLst/>
              <a:gdLst>
                <a:gd name="connsiteX0" fmla="*/ 203029 w 303243"/>
                <a:gd name="connsiteY0" fmla="*/ 71791 h 514997"/>
                <a:gd name="connsiteX1" fmla="*/ 146375 w 303243"/>
                <a:gd name="connsiteY1" fmla="*/ 82279 h 514997"/>
                <a:gd name="connsiteX2" fmla="*/ 105713 w 303243"/>
                <a:gd name="connsiteY2" fmla="*/ 112465 h 514997"/>
                <a:gd name="connsiteX3" fmla="*/ 105713 w 303243"/>
                <a:gd name="connsiteY3" fmla="*/ 112466 h 514997"/>
                <a:gd name="connsiteX4" fmla="*/ 82912 w 303243"/>
                <a:gd name="connsiteY4" fmla="*/ 160437 h 514997"/>
                <a:gd name="connsiteX5" fmla="*/ 78555 w 303243"/>
                <a:gd name="connsiteY5" fmla="*/ 200332 h 514997"/>
                <a:gd name="connsiteX6" fmla="*/ 91764 w 303243"/>
                <a:gd name="connsiteY6" fmla="*/ 261276 h 514997"/>
                <a:gd name="connsiteX7" fmla="*/ 128753 w 303243"/>
                <a:gd name="connsiteY7" fmla="*/ 290413 h 514997"/>
                <a:gd name="connsiteX8" fmla="*/ 143779 w 303243"/>
                <a:gd name="connsiteY8" fmla="*/ 292119 h 514997"/>
                <a:gd name="connsiteX9" fmla="*/ 185869 w 303243"/>
                <a:gd name="connsiteY9" fmla="*/ 276684 h 514997"/>
                <a:gd name="connsiteX10" fmla="*/ 218954 w 303243"/>
                <a:gd name="connsiteY10" fmla="*/ 233417 h 514997"/>
                <a:gd name="connsiteX11" fmla="*/ 226744 w 303243"/>
                <a:gd name="connsiteY11" fmla="*/ 214791 h 514997"/>
                <a:gd name="connsiteX12" fmla="*/ 226744 w 303243"/>
                <a:gd name="connsiteY12" fmla="*/ 72675 h 514997"/>
                <a:gd name="connsiteX13" fmla="*/ 209006 w 303243"/>
                <a:gd name="connsiteY13" fmla="*/ 71791 h 514997"/>
                <a:gd name="connsiteX14" fmla="*/ 203712 w 303243"/>
                <a:gd name="connsiteY14" fmla="*/ 0 h 514997"/>
                <a:gd name="connsiteX15" fmla="*/ 238606 w 303243"/>
                <a:gd name="connsiteY15" fmla="*/ 0 h 514997"/>
                <a:gd name="connsiteX16" fmla="*/ 258895 w 303243"/>
                <a:gd name="connsiteY16" fmla="*/ 1860 h 514997"/>
                <a:gd name="connsiteX17" fmla="*/ 294225 w 303243"/>
                <a:gd name="connsiteY17" fmla="*/ 8377 h 514997"/>
                <a:gd name="connsiteX18" fmla="*/ 303243 w 303243"/>
                <a:gd name="connsiteY18" fmla="*/ 10044 h 514997"/>
                <a:gd name="connsiteX19" fmla="*/ 303243 w 303243"/>
                <a:gd name="connsiteY19" fmla="*/ 331030 h 514997"/>
                <a:gd name="connsiteX20" fmla="*/ 296652 w 303243"/>
                <a:gd name="connsiteY20" fmla="*/ 398056 h 514997"/>
                <a:gd name="connsiteX21" fmla="*/ 277070 w 303243"/>
                <a:gd name="connsiteY21" fmla="*/ 450306 h 514997"/>
                <a:gd name="connsiteX22" fmla="*/ 244791 w 303243"/>
                <a:gd name="connsiteY22" fmla="*/ 487427 h 514997"/>
                <a:gd name="connsiteX23" fmla="*/ 200108 w 303243"/>
                <a:gd name="connsiteY23" fmla="*/ 509055 h 514997"/>
                <a:gd name="connsiteX24" fmla="*/ 151963 w 303243"/>
                <a:gd name="connsiteY24" fmla="*/ 514997 h 514997"/>
                <a:gd name="connsiteX25" fmla="*/ 101518 w 303243"/>
                <a:gd name="connsiteY25" fmla="*/ 510718 h 514997"/>
                <a:gd name="connsiteX26" fmla="*/ 53045 w 303243"/>
                <a:gd name="connsiteY26" fmla="*/ 498810 h 514997"/>
                <a:gd name="connsiteX27" fmla="*/ 29499 w 303243"/>
                <a:gd name="connsiteY27" fmla="*/ 489464 h 514997"/>
                <a:gd name="connsiteX28" fmla="*/ 20925 w 303243"/>
                <a:gd name="connsiteY28" fmla="*/ 485397 h 514997"/>
                <a:gd name="connsiteX29" fmla="*/ 42094 w 303243"/>
                <a:gd name="connsiteY29" fmla="*/ 414142 h 514997"/>
                <a:gd name="connsiteX30" fmla="*/ 53415 w 303243"/>
                <a:gd name="connsiteY30" fmla="*/ 418896 h 514997"/>
                <a:gd name="connsiteX31" fmla="*/ 105851 w 303243"/>
                <a:gd name="connsiteY31" fmla="*/ 437210 h 514997"/>
                <a:gd name="connsiteX32" fmla="*/ 149910 w 303243"/>
                <a:gd name="connsiteY32" fmla="*/ 444445 h 514997"/>
                <a:gd name="connsiteX33" fmla="*/ 157403 w 303243"/>
                <a:gd name="connsiteY33" fmla="*/ 444626 h 514997"/>
                <a:gd name="connsiteX34" fmla="*/ 186263 w 303243"/>
                <a:gd name="connsiteY34" fmla="*/ 439317 h 514997"/>
                <a:gd name="connsiteX35" fmla="*/ 218220 w 303243"/>
                <a:gd name="connsiteY35" fmla="*/ 402146 h 514997"/>
                <a:gd name="connsiteX36" fmla="*/ 229442 w 303243"/>
                <a:gd name="connsiteY36" fmla="*/ 327650 h 514997"/>
                <a:gd name="connsiteX37" fmla="*/ 229442 w 303243"/>
                <a:gd name="connsiteY37" fmla="*/ 318142 h 514997"/>
                <a:gd name="connsiteX38" fmla="*/ 189967 w 303243"/>
                <a:gd name="connsiteY38" fmla="*/ 351435 h 514997"/>
                <a:gd name="connsiteX39" fmla="*/ 142795 w 303243"/>
                <a:gd name="connsiteY39" fmla="*/ 365048 h 514997"/>
                <a:gd name="connsiteX40" fmla="*/ 142795 w 303243"/>
                <a:gd name="connsiteY40" fmla="*/ 365048 h 514997"/>
                <a:gd name="connsiteX41" fmla="*/ 136332 w 303243"/>
                <a:gd name="connsiteY41" fmla="*/ 365237 h 514997"/>
                <a:gd name="connsiteX42" fmla="*/ 83923 w 303243"/>
                <a:gd name="connsiteY42" fmla="*/ 355594 h 514997"/>
                <a:gd name="connsiteX43" fmla="*/ 42951 w 303243"/>
                <a:gd name="connsiteY43" fmla="*/ 327850 h 514997"/>
                <a:gd name="connsiteX44" fmla="*/ 14871 w 303243"/>
                <a:gd name="connsiteY44" fmla="*/ 283776 h 514997"/>
                <a:gd name="connsiteX45" fmla="*/ 1146 w 303243"/>
                <a:gd name="connsiteY45" fmla="*/ 225151 h 514997"/>
                <a:gd name="connsiteX46" fmla="*/ 0 w 303243"/>
                <a:gd name="connsiteY46" fmla="*/ 199645 h 514997"/>
                <a:gd name="connsiteX47" fmla="*/ 7312 w 303243"/>
                <a:gd name="connsiteY47" fmla="*/ 143088 h 514997"/>
                <a:gd name="connsiteX48" fmla="*/ 28180 w 303243"/>
                <a:gd name="connsiteY48" fmla="*/ 93743 h 514997"/>
                <a:gd name="connsiteX49" fmla="*/ 60975 w 303243"/>
                <a:gd name="connsiteY49" fmla="*/ 53196 h 514997"/>
                <a:gd name="connsiteX50" fmla="*/ 104077 w 303243"/>
                <a:gd name="connsiteY50" fmla="*/ 23037 h 514997"/>
                <a:gd name="connsiteX51" fmla="*/ 155868 w 303243"/>
                <a:gd name="connsiteY51" fmla="*/ 4858 h 514997"/>
                <a:gd name="connsiteX52" fmla="*/ 155868 w 303243"/>
                <a:gd name="connsiteY52" fmla="*/ 4858 h 514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303243" h="514997">
                  <a:moveTo>
                    <a:pt x="203029" y="71791"/>
                  </a:moveTo>
                  <a:lnTo>
                    <a:pt x="146375" y="82279"/>
                  </a:lnTo>
                  <a:lnTo>
                    <a:pt x="105713" y="112465"/>
                  </a:lnTo>
                  <a:lnTo>
                    <a:pt x="105713" y="112466"/>
                  </a:lnTo>
                  <a:lnTo>
                    <a:pt x="82912" y="160437"/>
                  </a:lnTo>
                  <a:lnTo>
                    <a:pt x="78555" y="200332"/>
                  </a:lnTo>
                  <a:lnTo>
                    <a:pt x="91764" y="261276"/>
                  </a:lnTo>
                  <a:lnTo>
                    <a:pt x="128753" y="290413"/>
                  </a:lnTo>
                  <a:lnTo>
                    <a:pt x="143779" y="292119"/>
                  </a:lnTo>
                  <a:lnTo>
                    <a:pt x="185869" y="276684"/>
                  </a:lnTo>
                  <a:lnTo>
                    <a:pt x="218954" y="233417"/>
                  </a:lnTo>
                  <a:lnTo>
                    <a:pt x="226744" y="214791"/>
                  </a:lnTo>
                  <a:lnTo>
                    <a:pt x="226744" y="72675"/>
                  </a:lnTo>
                  <a:lnTo>
                    <a:pt x="209006" y="71791"/>
                  </a:lnTo>
                  <a:close/>
                  <a:moveTo>
                    <a:pt x="203712" y="0"/>
                  </a:moveTo>
                  <a:lnTo>
                    <a:pt x="238606" y="0"/>
                  </a:lnTo>
                  <a:lnTo>
                    <a:pt x="258895" y="1860"/>
                  </a:lnTo>
                  <a:lnTo>
                    <a:pt x="294225" y="8377"/>
                  </a:lnTo>
                  <a:lnTo>
                    <a:pt x="303243" y="10044"/>
                  </a:lnTo>
                  <a:lnTo>
                    <a:pt x="303243" y="331030"/>
                  </a:lnTo>
                  <a:lnTo>
                    <a:pt x="296652" y="398056"/>
                  </a:lnTo>
                  <a:lnTo>
                    <a:pt x="277070" y="450306"/>
                  </a:lnTo>
                  <a:lnTo>
                    <a:pt x="244791" y="487427"/>
                  </a:lnTo>
                  <a:lnTo>
                    <a:pt x="200108" y="509055"/>
                  </a:lnTo>
                  <a:lnTo>
                    <a:pt x="151963" y="514997"/>
                  </a:lnTo>
                  <a:lnTo>
                    <a:pt x="101518" y="510718"/>
                  </a:lnTo>
                  <a:lnTo>
                    <a:pt x="53045" y="498810"/>
                  </a:lnTo>
                  <a:lnTo>
                    <a:pt x="29499" y="489464"/>
                  </a:lnTo>
                  <a:lnTo>
                    <a:pt x="20925" y="485397"/>
                  </a:lnTo>
                  <a:lnTo>
                    <a:pt x="42094" y="414142"/>
                  </a:lnTo>
                  <a:lnTo>
                    <a:pt x="53415" y="418896"/>
                  </a:lnTo>
                  <a:lnTo>
                    <a:pt x="105851" y="437210"/>
                  </a:lnTo>
                  <a:lnTo>
                    <a:pt x="149910" y="444445"/>
                  </a:lnTo>
                  <a:lnTo>
                    <a:pt x="157403" y="444626"/>
                  </a:lnTo>
                  <a:lnTo>
                    <a:pt x="186263" y="439317"/>
                  </a:lnTo>
                  <a:lnTo>
                    <a:pt x="218220" y="402146"/>
                  </a:lnTo>
                  <a:lnTo>
                    <a:pt x="229442" y="327650"/>
                  </a:lnTo>
                  <a:lnTo>
                    <a:pt x="229442" y="318142"/>
                  </a:lnTo>
                  <a:lnTo>
                    <a:pt x="189967" y="351435"/>
                  </a:lnTo>
                  <a:lnTo>
                    <a:pt x="142795" y="365048"/>
                  </a:lnTo>
                  <a:lnTo>
                    <a:pt x="142795" y="365048"/>
                  </a:lnTo>
                  <a:lnTo>
                    <a:pt x="136332" y="365237"/>
                  </a:lnTo>
                  <a:lnTo>
                    <a:pt x="83923" y="355594"/>
                  </a:lnTo>
                  <a:lnTo>
                    <a:pt x="42951" y="327850"/>
                  </a:lnTo>
                  <a:lnTo>
                    <a:pt x="14871" y="283776"/>
                  </a:lnTo>
                  <a:lnTo>
                    <a:pt x="1146" y="225151"/>
                  </a:lnTo>
                  <a:lnTo>
                    <a:pt x="0" y="199645"/>
                  </a:lnTo>
                  <a:lnTo>
                    <a:pt x="7312" y="143088"/>
                  </a:lnTo>
                  <a:lnTo>
                    <a:pt x="28180" y="93743"/>
                  </a:lnTo>
                  <a:lnTo>
                    <a:pt x="60975" y="53196"/>
                  </a:lnTo>
                  <a:lnTo>
                    <a:pt x="104077" y="23037"/>
                  </a:lnTo>
                  <a:lnTo>
                    <a:pt x="155868" y="4858"/>
                  </a:lnTo>
                  <a:lnTo>
                    <a:pt x="155868" y="4858"/>
                  </a:lnTo>
                  <a:close/>
                </a:path>
              </a:pathLst>
            </a:custGeom>
            <a:solidFill>
              <a:schemeClr val="tx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6" name="Forme libre : forme 15">
              <a:extLst>
                <a:ext uri="{FF2B5EF4-FFF2-40B4-BE49-F238E27FC236}">
                  <a16:creationId xmlns:a16="http://schemas.microsoft.com/office/drawing/2014/main" id="{951632E7-D412-47C8-9213-315D6CF5C265}"/>
                </a:ext>
              </a:extLst>
            </p:cNvPr>
            <p:cNvSpPr/>
            <p:nvPr/>
          </p:nvSpPr>
          <p:spPr>
            <a:xfrm>
              <a:off x="566702" y="5751839"/>
              <a:ext cx="301870" cy="364550"/>
            </a:xfrm>
            <a:custGeom>
              <a:avLst/>
              <a:gdLst>
                <a:gd name="connsiteX0" fmla="*/ 200282 w 301870"/>
                <a:gd name="connsiteY0" fmla="*/ 73115 h 364550"/>
                <a:gd name="connsiteX1" fmla="*/ 146087 w 301870"/>
                <a:gd name="connsiteY1" fmla="*/ 84633 h 364550"/>
                <a:gd name="connsiteX2" fmla="*/ 105601 w 301870"/>
                <a:gd name="connsiteY2" fmla="*/ 116625 h 364550"/>
                <a:gd name="connsiteX3" fmla="*/ 82514 w 301870"/>
                <a:gd name="connsiteY3" fmla="*/ 165233 h 364550"/>
                <a:gd name="connsiteX4" fmla="*/ 78553 w 301870"/>
                <a:gd name="connsiteY4" fmla="*/ 200319 h 364550"/>
                <a:gd name="connsiteX5" fmla="*/ 78555 w 301870"/>
                <a:gd name="connsiteY5" fmla="*/ 200332 h 364550"/>
                <a:gd name="connsiteX6" fmla="*/ 92053 w 301870"/>
                <a:gd name="connsiteY6" fmla="*/ 260408 h 364550"/>
                <a:gd name="connsiteX7" fmla="*/ 129930 w 301870"/>
                <a:gd name="connsiteY7" fmla="*/ 289526 h 364550"/>
                <a:gd name="connsiteX8" fmla="*/ 130730 w 301870"/>
                <a:gd name="connsiteY8" fmla="*/ 298055 h 364550"/>
                <a:gd name="connsiteX9" fmla="*/ 129930 w 301870"/>
                <a:gd name="connsiteY9" fmla="*/ 289526 h 364550"/>
                <a:gd name="connsiteX10" fmla="*/ 146523 w 301870"/>
                <a:gd name="connsiteY10" fmla="*/ 291432 h 364550"/>
                <a:gd name="connsiteX11" fmla="*/ 191056 w 301870"/>
                <a:gd name="connsiteY11" fmla="*/ 271984 h 364550"/>
                <a:gd name="connsiteX12" fmla="*/ 219163 w 301870"/>
                <a:gd name="connsiteY12" fmla="*/ 225927 h 364550"/>
                <a:gd name="connsiteX13" fmla="*/ 226008 w 301870"/>
                <a:gd name="connsiteY13" fmla="*/ 201312 h 364550"/>
                <a:gd name="connsiteX14" fmla="*/ 226008 w 301870"/>
                <a:gd name="connsiteY14" fmla="*/ 74438 h 364550"/>
                <a:gd name="connsiteX15" fmla="*/ 215474 w 301870"/>
                <a:gd name="connsiteY15" fmla="*/ 73261 h 364550"/>
                <a:gd name="connsiteX16" fmla="*/ 213911 w 301870"/>
                <a:gd name="connsiteY16" fmla="*/ 0 h 364550"/>
                <a:gd name="connsiteX17" fmla="*/ 235026 w 301870"/>
                <a:gd name="connsiteY17" fmla="*/ 0 h 364550"/>
                <a:gd name="connsiteX18" fmla="*/ 263499 w 301870"/>
                <a:gd name="connsiteY18" fmla="*/ 2790 h 364550"/>
                <a:gd name="connsiteX19" fmla="*/ 292655 w 301870"/>
                <a:gd name="connsiteY19" fmla="*/ 7644 h 364550"/>
                <a:gd name="connsiteX20" fmla="*/ 301870 w 301870"/>
                <a:gd name="connsiteY20" fmla="*/ 9160 h 364550"/>
                <a:gd name="connsiteX21" fmla="*/ 301870 w 301870"/>
                <a:gd name="connsiteY21" fmla="*/ 357740 h 364550"/>
                <a:gd name="connsiteX22" fmla="*/ 229438 w 301870"/>
                <a:gd name="connsiteY22" fmla="*/ 357740 h 364550"/>
                <a:gd name="connsiteX23" fmla="*/ 229438 w 301870"/>
                <a:gd name="connsiteY23" fmla="*/ 316915 h 364550"/>
                <a:gd name="connsiteX24" fmla="*/ 190400 w 301870"/>
                <a:gd name="connsiteY24" fmla="*/ 350451 h 364550"/>
                <a:gd name="connsiteX25" fmla="*/ 143092 w 301870"/>
                <a:gd name="connsiteY25" fmla="*/ 364373 h 364550"/>
                <a:gd name="connsiteX26" fmla="*/ 136968 w 301870"/>
                <a:gd name="connsiteY26" fmla="*/ 364550 h 364550"/>
                <a:gd name="connsiteX27" fmla="*/ 136968 w 301870"/>
                <a:gd name="connsiteY27" fmla="*/ 364550 h 364550"/>
                <a:gd name="connsiteX28" fmla="*/ 136968 w 301870"/>
                <a:gd name="connsiteY28" fmla="*/ 364550 h 364550"/>
                <a:gd name="connsiteX29" fmla="*/ 136965 w 301870"/>
                <a:gd name="connsiteY29" fmla="*/ 364550 h 364550"/>
                <a:gd name="connsiteX30" fmla="*/ 136965 w 301870"/>
                <a:gd name="connsiteY30" fmla="*/ 364550 h 364550"/>
                <a:gd name="connsiteX31" fmla="*/ 83938 w 301870"/>
                <a:gd name="connsiteY31" fmla="*/ 354915 h 364550"/>
                <a:gd name="connsiteX32" fmla="*/ 42596 w 301870"/>
                <a:gd name="connsiteY32" fmla="*/ 327206 h 364550"/>
                <a:gd name="connsiteX33" fmla="*/ 14435 w 301870"/>
                <a:gd name="connsiteY33" fmla="*/ 283209 h 364550"/>
                <a:gd name="connsiteX34" fmla="*/ 965 w 301870"/>
                <a:gd name="connsiteY34" fmla="*/ 224723 h 364550"/>
                <a:gd name="connsiteX35" fmla="*/ 0 w 301870"/>
                <a:gd name="connsiteY35" fmla="*/ 201705 h 364550"/>
                <a:gd name="connsiteX36" fmla="*/ 6193 w 301870"/>
                <a:gd name="connsiteY36" fmla="*/ 152897 h 364550"/>
                <a:gd name="connsiteX37" fmla="*/ 24572 w 301870"/>
                <a:gd name="connsiteY37" fmla="*/ 106106 h 364550"/>
                <a:gd name="connsiteX38" fmla="*/ 54836 w 301870"/>
                <a:gd name="connsiteY38" fmla="*/ 64378 h 364550"/>
                <a:gd name="connsiteX39" fmla="*/ 59041 w 301870"/>
                <a:gd name="connsiteY39" fmla="*/ 88482 h 364550"/>
                <a:gd name="connsiteX40" fmla="*/ 54836 w 301870"/>
                <a:gd name="connsiteY40" fmla="*/ 64374 h 364550"/>
                <a:gd name="connsiteX41" fmla="*/ 96680 w 301870"/>
                <a:gd name="connsiteY41" fmla="*/ 30754 h 364550"/>
                <a:gd name="connsiteX42" fmla="*/ 149806 w 301870"/>
                <a:gd name="connsiteY42" fmla="*/ 8277 h 364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01870" h="364550">
                  <a:moveTo>
                    <a:pt x="200282" y="73115"/>
                  </a:moveTo>
                  <a:lnTo>
                    <a:pt x="146087" y="84633"/>
                  </a:lnTo>
                  <a:lnTo>
                    <a:pt x="105601" y="116625"/>
                  </a:lnTo>
                  <a:lnTo>
                    <a:pt x="82514" y="165233"/>
                  </a:lnTo>
                  <a:lnTo>
                    <a:pt x="78553" y="200319"/>
                  </a:lnTo>
                  <a:lnTo>
                    <a:pt x="78555" y="200332"/>
                  </a:lnTo>
                  <a:lnTo>
                    <a:pt x="92053" y="260408"/>
                  </a:lnTo>
                  <a:lnTo>
                    <a:pt x="129930" y="289526"/>
                  </a:lnTo>
                  <a:lnTo>
                    <a:pt x="130730" y="298055"/>
                  </a:lnTo>
                  <a:lnTo>
                    <a:pt x="129930" y="289526"/>
                  </a:lnTo>
                  <a:lnTo>
                    <a:pt x="146523" y="291432"/>
                  </a:lnTo>
                  <a:lnTo>
                    <a:pt x="191056" y="271984"/>
                  </a:lnTo>
                  <a:lnTo>
                    <a:pt x="219163" y="225927"/>
                  </a:lnTo>
                  <a:lnTo>
                    <a:pt x="226008" y="201312"/>
                  </a:lnTo>
                  <a:lnTo>
                    <a:pt x="226008" y="74438"/>
                  </a:lnTo>
                  <a:lnTo>
                    <a:pt x="215474" y="73261"/>
                  </a:lnTo>
                  <a:close/>
                  <a:moveTo>
                    <a:pt x="213911" y="0"/>
                  </a:moveTo>
                  <a:lnTo>
                    <a:pt x="235026" y="0"/>
                  </a:lnTo>
                  <a:lnTo>
                    <a:pt x="263499" y="2790"/>
                  </a:lnTo>
                  <a:lnTo>
                    <a:pt x="292655" y="7644"/>
                  </a:lnTo>
                  <a:lnTo>
                    <a:pt x="301870" y="9160"/>
                  </a:lnTo>
                  <a:lnTo>
                    <a:pt x="301870" y="357740"/>
                  </a:lnTo>
                  <a:lnTo>
                    <a:pt x="229438" y="357740"/>
                  </a:lnTo>
                  <a:lnTo>
                    <a:pt x="229438" y="316915"/>
                  </a:lnTo>
                  <a:lnTo>
                    <a:pt x="190400" y="350451"/>
                  </a:lnTo>
                  <a:lnTo>
                    <a:pt x="143092" y="364373"/>
                  </a:lnTo>
                  <a:lnTo>
                    <a:pt x="136968" y="364550"/>
                  </a:lnTo>
                  <a:lnTo>
                    <a:pt x="136968" y="364550"/>
                  </a:lnTo>
                  <a:lnTo>
                    <a:pt x="136968" y="364550"/>
                  </a:lnTo>
                  <a:lnTo>
                    <a:pt x="136965" y="364550"/>
                  </a:lnTo>
                  <a:lnTo>
                    <a:pt x="136965" y="364550"/>
                  </a:lnTo>
                  <a:lnTo>
                    <a:pt x="83938" y="354915"/>
                  </a:lnTo>
                  <a:lnTo>
                    <a:pt x="42596" y="327206"/>
                  </a:lnTo>
                  <a:lnTo>
                    <a:pt x="14435" y="283209"/>
                  </a:lnTo>
                  <a:lnTo>
                    <a:pt x="965" y="224723"/>
                  </a:lnTo>
                  <a:lnTo>
                    <a:pt x="0" y="201705"/>
                  </a:lnTo>
                  <a:lnTo>
                    <a:pt x="6193" y="152897"/>
                  </a:lnTo>
                  <a:lnTo>
                    <a:pt x="24572" y="106106"/>
                  </a:lnTo>
                  <a:lnTo>
                    <a:pt x="54836" y="64378"/>
                  </a:lnTo>
                  <a:lnTo>
                    <a:pt x="59041" y="88482"/>
                  </a:lnTo>
                  <a:lnTo>
                    <a:pt x="54836" y="64374"/>
                  </a:lnTo>
                  <a:lnTo>
                    <a:pt x="96680" y="30754"/>
                  </a:lnTo>
                  <a:lnTo>
                    <a:pt x="149806" y="8277"/>
                  </a:lnTo>
                  <a:close/>
                </a:path>
              </a:pathLst>
            </a:custGeom>
            <a:solidFill>
              <a:schemeClr val="tx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7" name="object 19">
              <a:extLst>
                <a:ext uri="{FF2B5EF4-FFF2-40B4-BE49-F238E27FC236}">
                  <a16:creationId xmlns:a16="http://schemas.microsoft.com/office/drawing/2014/main" id="{242E10D8-9206-4E07-8B6F-08AA6D000072}"/>
                </a:ext>
              </a:extLst>
            </p:cNvPr>
            <p:cNvSpPr/>
            <p:nvPr/>
          </p:nvSpPr>
          <p:spPr>
            <a:xfrm>
              <a:off x="2507020" y="5602079"/>
              <a:ext cx="283495" cy="507500"/>
            </a:xfrm>
            <a:custGeom>
              <a:avLst/>
              <a:gdLst/>
              <a:ahLst/>
              <a:cxnLst/>
              <a:rect l="l" t="t" r="r" b="b"/>
              <a:pathLst>
                <a:path w="73469" h="131521">
                  <a:moveTo>
                    <a:pt x="0" y="0"/>
                  </a:moveTo>
                  <a:lnTo>
                    <a:pt x="0" y="131521"/>
                  </a:lnTo>
                  <a:lnTo>
                    <a:pt x="19837" y="131521"/>
                  </a:lnTo>
                  <a:lnTo>
                    <a:pt x="19837" y="74879"/>
                  </a:lnTo>
                  <a:lnTo>
                    <a:pt x="22066" y="70983"/>
                  </a:lnTo>
                  <a:lnTo>
                    <a:pt x="32086" y="61734"/>
                  </a:lnTo>
                  <a:lnTo>
                    <a:pt x="44678" y="57594"/>
                  </a:lnTo>
                  <a:lnTo>
                    <a:pt x="50215" y="57594"/>
                  </a:lnTo>
                  <a:lnTo>
                    <a:pt x="53632" y="59855"/>
                  </a:lnTo>
                  <a:lnTo>
                    <a:pt x="53632" y="131521"/>
                  </a:lnTo>
                  <a:lnTo>
                    <a:pt x="73469" y="131521"/>
                  </a:lnTo>
                  <a:lnTo>
                    <a:pt x="73460" y="67029"/>
                  </a:lnTo>
                  <a:lnTo>
                    <a:pt x="70427" y="51294"/>
                  </a:lnTo>
                  <a:lnTo>
                    <a:pt x="61994" y="41808"/>
                  </a:lnTo>
                  <a:lnTo>
                    <a:pt x="48209" y="38633"/>
                  </a:lnTo>
                  <a:lnTo>
                    <a:pt x="42187" y="39230"/>
                  </a:lnTo>
                  <a:lnTo>
                    <a:pt x="29773" y="43970"/>
                  </a:lnTo>
                  <a:lnTo>
                    <a:pt x="19837" y="51384"/>
                  </a:lnTo>
                  <a:lnTo>
                    <a:pt x="198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8" name="Forme libre : forme 17">
              <a:extLst>
                <a:ext uri="{FF2B5EF4-FFF2-40B4-BE49-F238E27FC236}">
                  <a16:creationId xmlns:a16="http://schemas.microsoft.com/office/drawing/2014/main" id="{A06662FE-5CFB-40F9-BCB6-EC8CD84A98B0}"/>
                </a:ext>
              </a:extLst>
            </p:cNvPr>
            <p:cNvSpPr/>
            <p:nvPr/>
          </p:nvSpPr>
          <p:spPr>
            <a:xfrm>
              <a:off x="2118947" y="5751156"/>
              <a:ext cx="310741" cy="508187"/>
            </a:xfrm>
            <a:custGeom>
              <a:avLst/>
              <a:gdLst>
                <a:gd name="connsiteX0" fmla="*/ 177153 w 310741"/>
                <a:gd name="connsiteY0" fmla="*/ 0 h 508187"/>
                <a:gd name="connsiteX1" fmla="*/ 227868 w 310741"/>
                <a:gd name="connsiteY1" fmla="*/ 10175 h 508187"/>
                <a:gd name="connsiteX2" fmla="*/ 268214 w 310741"/>
                <a:gd name="connsiteY2" fmla="*/ 39038 h 508187"/>
                <a:gd name="connsiteX3" fmla="*/ 296178 w 310741"/>
                <a:gd name="connsiteY3" fmla="*/ 84089 h 508187"/>
                <a:gd name="connsiteX4" fmla="*/ 309761 w 310741"/>
                <a:gd name="connsiteY4" fmla="*/ 142833 h 508187"/>
                <a:gd name="connsiteX5" fmla="*/ 310741 w 310741"/>
                <a:gd name="connsiteY5" fmla="*/ 165588 h 508187"/>
                <a:gd name="connsiteX6" fmla="*/ 305069 w 310741"/>
                <a:gd name="connsiteY6" fmla="*/ 217144 h 508187"/>
                <a:gd name="connsiteX7" fmla="*/ 287743 w 310741"/>
                <a:gd name="connsiteY7" fmla="*/ 265617 h 508187"/>
                <a:gd name="connsiteX8" fmla="*/ 258301 w 310741"/>
                <a:gd name="connsiteY8" fmla="*/ 307762 h 508187"/>
                <a:gd name="connsiteX9" fmla="*/ 216288 w 310741"/>
                <a:gd name="connsiteY9" fmla="*/ 340334 h 508187"/>
                <a:gd name="connsiteX10" fmla="*/ 161240 w 310741"/>
                <a:gd name="connsiteY10" fmla="*/ 360086 h 508187"/>
                <a:gd name="connsiteX11" fmla="*/ 162804 w 310741"/>
                <a:gd name="connsiteY11" fmla="*/ 338942 h 508187"/>
                <a:gd name="connsiteX12" fmla="*/ 161240 w 310741"/>
                <a:gd name="connsiteY12" fmla="*/ 360082 h 508187"/>
                <a:gd name="connsiteX13" fmla="*/ 113840 w 310741"/>
                <a:gd name="connsiteY13" fmla="*/ 364546 h 508187"/>
                <a:gd name="connsiteX14" fmla="*/ 103942 w 310741"/>
                <a:gd name="connsiteY14" fmla="*/ 364546 h 508187"/>
                <a:gd name="connsiteX15" fmla="*/ 90564 w 310741"/>
                <a:gd name="connsiteY15" fmla="*/ 363616 h 508187"/>
                <a:gd name="connsiteX16" fmla="*/ 99385 w 310741"/>
                <a:gd name="connsiteY16" fmla="*/ 294812 h 508187"/>
                <a:gd name="connsiteX17" fmla="*/ 110460 w 310741"/>
                <a:gd name="connsiteY17" fmla="*/ 294812 h 508187"/>
                <a:gd name="connsiteX18" fmla="*/ 166831 w 310741"/>
                <a:gd name="connsiteY18" fmla="*/ 284513 h 508187"/>
                <a:gd name="connsiteX19" fmla="*/ 166831 w 310741"/>
                <a:gd name="connsiteY19" fmla="*/ 284514 h 508187"/>
                <a:gd name="connsiteX20" fmla="*/ 206363 w 310741"/>
                <a:gd name="connsiteY20" fmla="*/ 254315 h 508187"/>
                <a:gd name="connsiteX21" fmla="*/ 228084 w 310741"/>
                <a:gd name="connsiteY21" fmla="*/ 205263 h 508187"/>
                <a:gd name="connsiteX22" fmla="*/ 232186 w 310741"/>
                <a:gd name="connsiteY22" fmla="*/ 163528 h 508187"/>
                <a:gd name="connsiteX23" fmla="*/ 218310 w 310741"/>
                <a:gd name="connsiteY23" fmla="*/ 103749 h 508187"/>
                <a:gd name="connsiteX24" fmla="*/ 180653 w 310741"/>
                <a:gd name="connsiteY24" fmla="*/ 74681 h 508187"/>
                <a:gd name="connsiteX25" fmla="*/ 166958 w 310741"/>
                <a:gd name="connsiteY25" fmla="*/ 73165 h 508187"/>
                <a:gd name="connsiteX26" fmla="*/ 126357 w 310741"/>
                <a:gd name="connsiteY26" fmla="*/ 85852 h 508187"/>
                <a:gd name="connsiteX27" fmla="*/ 90957 w 310741"/>
                <a:gd name="connsiteY27" fmla="*/ 125381 h 508187"/>
                <a:gd name="connsiteX28" fmla="*/ 76545 w 310741"/>
                <a:gd name="connsiteY28" fmla="*/ 164118 h 508187"/>
                <a:gd name="connsiteX29" fmla="*/ 76545 w 310741"/>
                <a:gd name="connsiteY29" fmla="*/ 291923 h 508187"/>
                <a:gd name="connsiteX30" fmla="*/ 88013 w 310741"/>
                <a:gd name="connsiteY30" fmla="*/ 293836 h 508187"/>
                <a:gd name="connsiteX31" fmla="*/ 99381 w 310741"/>
                <a:gd name="connsiteY31" fmla="*/ 294817 h 508187"/>
                <a:gd name="connsiteX32" fmla="*/ 90560 w 310741"/>
                <a:gd name="connsiteY32" fmla="*/ 363621 h 508187"/>
                <a:gd name="connsiteX33" fmla="*/ 76545 w 310741"/>
                <a:gd name="connsiteY33" fmla="*/ 362000 h 508187"/>
                <a:gd name="connsiteX34" fmla="*/ 76545 w 310741"/>
                <a:gd name="connsiteY34" fmla="*/ 508187 h 508187"/>
                <a:gd name="connsiteX35" fmla="*/ 0 w 310741"/>
                <a:gd name="connsiteY35" fmla="*/ 508187 h 508187"/>
                <a:gd name="connsiteX36" fmla="*/ 0 w 310741"/>
                <a:gd name="connsiteY36" fmla="*/ 6810 h 508187"/>
                <a:gd name="connsiteX37" fmla="*/ 73165 w 310741"/>
                <a:gd name="connsiteY37" fmla="*/ 6810 h 508187"/>
                <a:gd name="connsiteX38" fmla="*/ 73165 w 310741"/>
                <a:gd name="connsiteY38" fmla="*/ 49985 h 508187"/>
                <a:gd name="connsiteX39" fmla="*/ 111740 w 310741"/>
                <a:gd name="connsiteY39" fmla="*/ 17306 h 508187"/>
                <a:gd name="connsiteX40" fmla="*/ 159017 w 310741"/>
                <a:gd name="connsiteY40" fmla="*/ 1235 h 508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10741" h="508187">
                  <a:moveTo>
                    <a:pt x="177153" y="0"/>
                  </a:moveTo>
                  <a:lnTo>
                    <a:pt x="227868" y="10175"/>
                  </a:lnTo>
                  <a:lnTo>
                    <a:pt x="268214" y="39038"/>
                  </a:lnTo>
                  <a:lnTo>
                    <a:pt x="296178" y="84089"/>
                  </a:lnTo>
                  <a:lnTo>
                    <a:pt x="309761" y="142833"/>
                  </a:lnTo>
                  <a:lnTo>
                    <a:pt x="310741" y="165588"/>
                  </a:lnTo>
                  <a:lnTo>
                    <a:pt x="305069" y="217144"/>
                  </a:lnTo>
                  <a:lnTo>
                    <a:pt x="287743" y="265617"/>
                  </a:lnTo>
                  <a:lnTo>
                    <a:pt x="258301" y="307762"/>
                  </a:lnTo>
                  <a:lnTo>
                    <a:pt x="216288" y="340334"/>
                  </a:lnTo>
                  <a:lnTo>
                    <a:pt x="161240" y="360086"/>
                  </a:lnTo>
                  <a:lnTo>
                    <a:pt x="162804" y="338942"/>
                  </a:lnTo>
                  <a:lnTo>
                    <a:pt x="161240" y="360082"/>
                  </a:lnTo>
                  <a:lnTo>
                    <a:pt x="113840" y="364546"/>
                  </a:lnTo>
                  <a:lnTo>
                    <a:pt x="103942" y="364546"/>
                  </a:lnTo>
                  <a:lnTo>
                    <a:pt x="90564" y="363616"/>
                  </a:lnTo>
                  <a:lnTo>
                    <a:pt x="99385" y="294812"/>
                  </a:lnTo>
                  <a:lnTo>
                    <a:pt x="110460" y="294812"/>
                  </a:lnTo>
                  <a:lnTo>
                    <a:pt x="166831" y="284513"/>
                  </a:lnTo>
                  <a:lnTo>
                    <a:pt x="166831" y="284514"/>
                  </a:lnTo>
                  <a:lnTo>
                    <a:pt x="206363" y="254315"/>
                  </a:lnTo>
                  <a:lnTo>
                    <a:pt x="228084" y="205263"/>
                  </a:lnTo>
                  <a:lnTo>
                    <a:pt x="232186" y="163528"/>
                  </a:lnTo>
                  <a:lnTo>
                    <a:pt x="218310" y="103749"/>
                  </a:lnTo>
                  <a:lnTo>
                    <a:pt x="180653" y="74681"/>
                  </a:lnTo>
                  <a:lnTo>
                    <a:pt x="166958" y="73165"/>
                  </a:lnTo>
                  <a:lnTo>
                    <a:pt x="126357" y="85852"/>
                  </a:lnTo>
                  <a:lnTo>
                    <a:pt x="90957" y="125381"/>
                  </a:lnTo>
                  <a:lnTo>
                    <a:pt x="76545" y="164118"/>
                  </a:lnTo>
                  <a:lnTo>
                    <a:pt x="76545" y="291923"/>
                  </a:lnTo>
                  <a:lnTo>
                    <a:pt x="88013" y="293836"/>
                  </a:lnTo>
                  <a:lnTo>
                    <a:pt x="99381" y="294817"/>
                  </a:lnTo>
                  <a:lnTo>
                    <a:pt x="90560" y="363621"/>
                  </a:lnTo>
                  <a:lnTo>
                    <a:pt x="76545" y="362000"/>
                  </a:lnTo>
                  <a:lnTo>
                    <a:pt x="76545" y="508187"/>
                  </a:lnTo>
                  <a:lnTo>
                    <a:pt x="0" y="508187"/>
                  </a:lnTo>
                  <a:lnTo>
                    <a:pt x="0" y="6810"/>
                  </a:lnTo>
                  <a:lnTo>
                    <a:pt x="73165" y="6810"/>
                  </a:lnTo>
                  <a:lnTo>
                    <a:pt x="73165" y="49985"/>
                  </a:lnTo>
                  <a:lnTo>
                    <a:pt x="111740" y="17306"/>
                  </a:lnTo>
                  <a:lnTo>
                    <a:pt x="159017" y="1235"/>
                  </a:lnTo>
                  <a:close/>
                </a:path>
              </a:pathLst>
            </a:custGeom>
            <a:solidFill>
              <a:schemeClr val="tx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9" name="object 22">
              <a:extLst>
                <a:ext uri="{FF2B5EF4-FFF2-40B4-BE49-F238E27FC236}">
                  <a16:creationId xmlns:a16="http://schemas.microsoft.com/office/drawing/2014/main" id="{AC232D7C-D015-47E3-8B8E-B516BA0A0B09}"/>
                </a:ext>
              </a:extLst>
            </p:cNvPr>
            <p:cNvSpPr/>
            <p:nvPr/>
          </p:nvSpPr>
          <p:spPr>
            <a:xfrm>
              <a:off x="1925631" y="5600393"/>
              <a:ext cx="102761" cy="103498"/>
            </a:xfrm>
            <a:custGeom>
              <a:avLst/>
              <a:gdLst/>
              <a:ahLst/>
              <a:cxnLst/>
              <a:rect l="l" t="t" r="r" b="b"/>
              <a:pathLst>
                <a:path w="26631" h="26822">
                  <a:moveTo>
                    <a:pt x="13411" y="26822"/>
                  </a:moveTo>
                  <a:lnTo>
                    <a:pt x="20777" y="26822"/>
                  </a:lnTo>
                  <a:lnTo>
                    <a:pt x="26631" y="20967"/>
                  </a:lnTo>
                  <a:lnTo>
                    <a:pt x="26631" y="5854"/>
                  </a:lnTo>
                  <a:lnTo>
                    <a:pt x="20777" y="0"/>
                  </a:lnTo>
                  <a:lnTo>
                    <a:pt x="5854" y="0"/>
                  </a:lnTo>
                  <a:lnTo>
                    <a:pt x="0" y="5854"/>
                  </a:lnTo>
                  <a:lnTo>
                    <a:pt x="0" y="20967"/>
                  </a:lnTo>
                  <a:lnTo>
                    <a:pt x="5854" y="26822"/>
                  </a:lnTo>
                  <a:lnTo>
                    <a:pt x="13411" y="26822"/>
                  </a:lnTo>
                  <a:close/>
                </a:path>
              </a:pathLst>
            </a:custGeom>
            <a:solidFill>
              <a:schemeClr val="accent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0" name="Forme libre : forme 19">
              <a:extLst>
                <a:ext uri="{FF2B5EF4-FFF2-40B4-BE49-F238E27FC236}">
                  <a16:creationId xmlns:a16="http://schemas.microsoft.com/office/drawing/2014/main" id="{8015745D-89FF-4625-834D-60286FDB1875}"/>
                </a:ext>
              </a:extLst>
            </p:cNvPr>
            <p:cNvSpPr/>
            <p:nvPr/>
          </p:nvSpPr>
          <p:spPr>
            <a:xfrm>
              <a:off x="-285750" y="5594350"/>
              <a:ext cx="661180" cy="665834"/>
            </a:xfrm>
            <a:custGeom>
              <a:avLst/>
              <a:gdLst>
                <a:gd name="connsiteX0" fmla="*/ 154514 w 661180"/>
                <a:gd name="connsiteY0" fmla="*/ 132704 h 665834"/>
                <a:gd name="connsiteX1" fmla="*/ 154209 w 661180"/>
                <a:gd name="connsiteY1" fmla="*/ 139507 h 665834"/>
                <a:gd name="connsiteX2" fmla="*/ 156779 w 661180"/>
                <a:gd name="connsiteY2" fmla="*/ 194135 h 665834"/>
                <a:gd name="connsiteX3" fmla="*/ 168266 w 661180"/>
                <a:gd name="connsiteY3" fmla="*/ 245533 h 665834"/>
                <a:gd name="connsiteX4" fmla="*/ 188590 w 661180"/>
                <a:gd name="connsiteY4" fmla="*/ 291436 h 665834"/>
                <a:gd name="connsiteX5" fmla="*/ 217681 w 661180"/>
                <a:gd name="connsiteY5" fmla="*/ 329595 h 665834"/>
                <a:gd name="connsiteX6" fmla="*/ 255465 w 661180"/>
                <a:gd name="connsiteY6" fmla="*/ 357740 h 665834"/>
                <a:gd name="connsiteX7" fmla="*/ 261735 w 661180"/>
                <a:gd name="connsiteY7" fmla="*/ 361070 h 665834"/>
                <a:gd name="connsiteX8" fmla="*/ 274820 w 661180"/>
                <a:gd name="connsiteY8" fmla="*/ 366264 h 665834"/>
                <a:gd name="connsiteX9" fmla="*/ 271880 w 661180"/>
                <a:gd name="connsiteY9" fmla="*/ 393854 h 665834"/>
                <a:gd name="connsiteX10" fmla="*/ 275603 w 661180"/>
                <a:gd name="connsiteY10" fmla="*/ 421544 h 665834"/>
                <a:gd name="connsiteX11" fmla="*/ 288885 w 661180"/>
                <a:gd name="connsiteY11" fmla="*/ 449184 h 665834"/>
                <a:gd name="connsiteX12" fmla="*/ 298578 w 661180"/>
                <a:gd name="connsiteY12" fmla="*/ 468010 h 665834"/>
                <a:gd name="connsiteX13" fmla="*/ 324995 w 661180"/>
                <a:gd name="connsiteY13" fmla="*/ 514546 h 665834"/>
                <a:gd name="connsiteX14" fmla="*/ 350273 w 661180"/>
                <a:gd name="connsiteY14" fmla="*/ 541191 h 665834"/>
                <a:gd name="connsiteX15" fmla="*/ 383149 w 661180"/>
                <a:gd name="connsiteY15" fmla="*/ 551474 h 665834"/>
                <a:gd name="connsiteX16" fmla="*/ 432367 w 661180"/>
                <a:gd name="connsiteY16" fmla="*/ 548916 h 665834"/>
                <a:gd name="connsiteX17" fmla="*/ 506666 w 661180"/>
                <a:gd name="connsiteY17" fmla="*/ 537050 h 665834"/>
                <a:gd name="connsiteX18" fmla="*/ 490417 w 661180"/>
                <a:gd name="connsiteY18" fmla="*/ 531316 h 665834"/>
                <a:gd name="connsiteX19" fmla="*/ 441616 w 661180"/>
                <a:gd name="connsiteY19" fmla="*/ 508218 h 665834"/>
                <a:gd name="connsiteX20" fmla="*/ 399387 w 661180"/>
                <a:gd name="connsiteY20" fmla="*/ 478710 h 665834"/>
                <a:gd name="connsiteX21" fmla="*/ 365635 w 661180"/>
                <a:gd name="connsiteY21" fmla="*/ 443758 h 665834"/>
                <a:gd name="connsiteX22" fmla="*/ 342251 w 661180"/>
                <a:gd name="connsiteY22" fmla="*/ 404342 h 665834"/>
                <a:gd name="connsiteX23" fmla="*/ 338477 w 661180"/>
                <a:gd name="connsiteY23" fmla="*/ 395424 h 665834"/>
                <a:gd name="connsiteX24" fmla="*/ 333187 w 661180"/>
                <a:gd name="connsiteY24" fmla="*/ 377535 h 665834"/>
                <a:gd name="connsiteX25" fmla="*/ 352665 w 661180"/>
                <a:gd name="connsiteY25" fmla="*/ 377211 h 665834"/>
                <a:gd name="connsiteX26" fmla="*/ 402045 w 661180"/>
                <a:gd name="connsiteY26" fmla="*/ 368583 h 665834"/>
                <a:gd name="connsiteX27" fmla="*/ 448458 w 661180"/>
                <a:gd name="connsiteY27" fmla="*/ 350173 h 665834"/>
                <a:gd name="connsiteX28" fmla="*/ 489024 w 661180"/>
                <a:gd name="connsiteY28" fmla="*/ 323730 h 665834"/>
                <a:gd name="connsiteX29" fmla="*/ 466524 w 661180"/>
                <a:gd name="connsiteY29" fmla="*/ 328194 h 665834"/>
                <a:gd name="connsiteX30" fmla="*/ 415732 w 661180"/>
                <a:gd name="connsiteY30" fmla="*/ 332879 h 665834"/>
                <a:gd name="connsiteX31" fmla="*/ 368486 w 661180"/>
                <a:gd name="connsiteY31" fmla="*/ 329317 h 665834"/>
                <a:gd name="connsiteX32" fmla="*/ 324856 w 661180"/>
                <a:gd name="connsiteY32" fmla="*/ 317556 h 665834"/>
                <a:gd name="connsiteX33" fmla="*/ 323775 w 661180"/>
                <a:gd name="connsiteY33" fmla="*/ 265120 h 665834"/>
                <a:gd name="connsiteX34" fmla="*/ 337400 w 661180"/>
                <a:gd name="connsiteY34" fmla="*/ 224148 h 665834"/>
                <a:gd name="connsiteX35" fmla="*/ 319708 w 661180"/>
                <a:gd name="connsiteY35" fmla="*/ 249928 h 665834"/>
                <a:gd name="connsiteX36" fmla="*/ 304127 w 661180"/>
                <a:gd name="connsiteY36" fmla="*/ 276048 h 665834"/>
                <a:gd name="connsiteX37" fmla="*/ 292709 w 661180"/>
                <a:gd name="connsiteY37" fmla="*/ 302264 h 665834"/>
                <a:gd name="connsiteX38" fmla="*/ 269823 w 661180"/>
                <a:gd name="connsiteY38" fmla="*/ 289082 h 665834"/>
                <a:gd name="connsiteX39" fmla="*/ 248797 w 661180"/>
                <a:gd name="connsiteY39" fmla="*/ 271734 h 665834"/>
                <a:gd name="connsiteX40" fmla="*/ 229832 w 661180"/>
                <a:gd name="connsiteY40" fmla="*/ 250025 h 665834"/>
                <a:gd name="connsiteX41" fmla="*/ 197747 w 661180"/>
                <a:gd name="connsiteY41" fmla="*/ 212418 h 665834"/>
                <a:gd name="connsiteX42" fmla="*/ 176416 w 661180"/>
                <a:gd name="connsiteY42" fmla="*/ 180329 h 665834"/>
                <a:gd name="connsiteX43" fmla="*/ 347742 w 661180"/>
                <a:gd name="connsiteY43" fmla="*/ 128784 h 665834"/>
                <a:gd name="connsiteX44" fmla="*/ 332596 w 661180"/>
                <a:gd name="connsiteY44" fmla="*/ 143925 h 665834"/>
                <a:gd name="connsiteX45" fmla="*/ 332596 w 661180"/>
                <a:gd name="connsiteY45" fmla="*/ 181270 h 665834"/>
                <a:gd name="connsiteX46" fmla="*/ 347742 w 661180"/>
                <a:gd name="connsiteY46" fmla="*/ 196412 h 665834"/>
                <a:gd name="connsiteX47" fmla="*/ 385082 w 661180"/>
                <a:gd name="connsiteY47" fmla="*/ 196412 h 665834"/>
                <a:gd name="connsiteX48" fmla="*/ 400224 w 661180"/>
                <a:gd name="connsiteY48" fmla="*/ 181270 h 665834"/>
                <a:gd name="connsiteX49" fmla="*/ 400224 w 661180"/>
                <a:gd name="connsiteY49" fmla="*/ 162598 h 665834"/>
                <a:gd name="connsiteX50" fmla="*/ 400224 w 661180"/>
                <a:gd name="connsiteY50" fmla="*/ 143925 h 665834"/>
                <a:gd name="connsiteX51" fmla="*/ 385082 w 661180"/>
                <a:gd name="connsiteY51" fmla="*/ 128784 h 665834"/>
                <a:gd name="connsiteX52" fmla="*/ 332940 w 661180"/>
                <a:gd name="connsiteY52" fmla="*/ 0 h 665834"/>
                <a:gd name="connsiteX53" fmla="*/ 363601 w 661180"/>
                <a:gd name="connsiteY53" fmla="*/ 1373 h 665834"/>
                <a:gd name="connsiteX54" fmla="*/ 418097 w 661180"/>
                <a:gd name="connsiteY54" fmla="*/ 10924 h 665834"/>
                <a:gd name="connsiteX55" fmla="*/ 468974 w 661180"/>
                <a:gd name="connsiteY55" fmla="*/ 28959 h 665834"/>
                <a:gd name="connsiteX56" fmla="*/ 515491 w 661180"/>
                <a:gd name="connsiteY56" fmla="*/ 54766 h 665834"/>
                <a:gd name="connsiteX57" fmla="*/ 556899 w 661180"/>
                <a:gd name="connsiteY57" fmla="*/ 87631 h 665834"/>
                <a:gd name="connsiteX58" fmla="*/ 592449 w 661180"/>
                <a:gd name="connsiteY58" fmla="*/ 126843 h 665834"/>
                <a:gd name="connsiteX59" fmla="*/ 621401 w 661180"/>
                <a:gd name="connsiteY59" fmla="*/ 171685 h 665834"/>
                <a:gd name="connsiteX60" fmla="*/ 643001 w 661180"/>
                <a:gd name="connsiteY60" fmla="*/ 221451 h 665834"/>
                <a:gd name="connsiteX61" fmla="*/ 656511 w 661180"/>
                <a:gd name="connsiteY61" fmla="*/ 275426 h 665834"/>
                <a:gd name="connsiteX62" fmla="*/ 661180 w 661180"/>
                <a:gd name="connsiteY62" fmla="*/ 332894 h 665834"/>
                <a:gd name="connsiteX63" fmla="*/ 659798 w 661180"/>
                <a:gd name="connsiteY63" fmla="*/ 364350 h 665834"/>
                <a:gd name="connsiteX64" fmla="*/ 650260 w 661180"/>
                <a:gd name="connsiteY64" fmla="*/ 420027 h 665834"/>
                <a:gd name="connsiteX65" fmla="*/ 632286 w 661180"/>
                <a:gd name="connsiteY65" fmla="*/ 471819 h 665834"/>
                <a:gd name="connsiteX66" fmla="*/ 606626 w 661180"/>
                <a:gd name="connsiteY66" fmla="*/ 519018 h 665834"/>
                <a:gd name="connsiteX67" fmla="*/ 574020 w 661180"/>
                <a:gd name="connsiteY67" fmla="*/ 560912 h 665834"/>
                <a:gd name="connsiteX68" fmla="*/ 535213 w 661180"/>
                <a:gd name="connsiteY68" fmla="*/ 596783 h 665834"/>
                <a:gd name="connsiteX69" fmla="*/ 490957 w 661180"/>
                <a:gd name="connsiteY69" fmla="*/ 625928 h 665834"/>
                <a:gd name="connsiteX70" fmla="*/ 441998 w 661180"/>
                <a:gd name="connsiteY70" fmla="*/ 647625 h 665834"/>
                <a:gd name="connsiteX71" fmla="*/ 389076 w 661180"/>
                <a:gd name="connsiteY71" fmla="*/ 661165 h 665834"/>
                <a:gd name="connsiteX72" fmla="*/ 332940 w 661180"/>
                <a:gd name="connsiteY72" fmla="*/ 665834 h 665834"/>
                <a:gd name="connsiteX73" fmla="*/ 297853 w 661180"/>
                <a:gd name="connsiteY73" fmla="*/ 664113 h 665834"/>
                <a:gd name="connsiteX74" fmla="*/ 242781 w 661180"/>
                <a:gd name="connsiteY74" fmla="*/ 654104 h 665834"/>
                <a:gd name="connsiteX75" fmla="*/ 191573 w 661180"/>
                <a:gd name="connsiteY75" fmla="*/ 635767 h 665834"/>
                <a:gd name="connsiteX76" fmla="*/ 144933 w 661180"/>
                <a:gd name="connsiteY76" fmla="*/ 609802 h 665834"/>
                <a:gd name="connsiteX77" fmla="*/ 103552 w 661180"/>
                <a:gd name="connsiteY77" fmla="*/ 576907 h 665834"/>
                <a:gd name="connsiteX78" fmla="*/ 68133 w 661180"/>
                <a:gd name="connsiteY78" fmla="*/ 537779 h 665834"/>
                <a:gd name="connsiteX79" fmla="*/ 39370 w 661180"/>
                <a:gd name="connsiteY79" fmla="*/ 493119 h 665834"/>
                <a:gd name="connsiteX80" fmla="*/ 17962 w 661180"/>
                <a:gd name="connsiteY80" fmla="*/ 443619 h 665834"/>
                <a:gd name="connsiteX81" fmla="*/ 4603 w 661180"/>
                <a:gd name="connsiteY81" fmla="*/ 389976 h 665834"/>
                <a:gd name="connsiteX82" fmla="*/ 0 w 661180"/>
                <a:gd name="connsiteY82" fmla="*/ 332894 h 665834"/>
                <a:gd name="connsiteX83" fmla="*/ 1717 w 661180"/>
                <a:gd name="connsiteY83" fmla="*/ 297849 h 665834"/>
                <a:gd name="connsiteX84" fmla="*/ 11723 w 661180"/>
                <a:gd name="connsiteY84" fmla="*/ 242782 h 665834"/>
                <a:gd name="connsiteX85" fmla="*/ 30055 w 661180"/>
                <a:gd name="connsiteY85" fmla="*/ 191581 h 665834"/>
                <a:gd name="connsiteX86" fmla="*/ 56017 w 661180"/>
                <a:gd name="connsiteY86" fmla="*/ 144940 h 665834"/>
                <a:gd name="connsiteX87" fmla="*/ 88912 w 661180"/>
                <a:gd name="connsiteY87" fmla="*/ 103560 h 665834"/>
                <a:gd name="connsiteX88" fmla="*/ 128039 w 661180"/>
                <a:gd name="connsiteY88" fmla="*/ 68141 h 665834"/>
                <a:gd name="connsiteX89" fmla="*/ 172704 w 661180"/>
                <a:gd name="connsiteY89" fmla="*/ 39374 h 665834"/>
                <a:gd name="connsiteX90" fmla="*/ 222207 w 661180"/>
                <a:gd name="connsiteY90" fmla="*/ 17962 h 665834"/>
                <a:gd name="connsiteX91" fmla="*/ 275854 w 661180"/>
                <a:gd name="connsiteY91" fmla="*/ 4607 h 665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661180" h="665834">
                  <a:moveTo>
                    <a:pt x="154514" y="132704"/>
                  </a:moveTo>
                  <a:lnTo>
                    <a:pt x="154209" y="139507"/>
                  </a:lnTo>
                  <a:lnTo>
                    <a:pt x="156779" y="194135"/>
                  </a:lnTo>
                  <a:lnTo>
                    <a:pt x="168266" y="245533"/>
                  </a:lnTo>
                  <a:lnTo>
                    <a:pt x="188590" y="291436"/>
                  </a:lnTo>
                  <a:lnTo>
                    <a:pt x="217681" y="329595"/>
                  </a:lnTo>
                  <a:lnTo>
                    <a:pt x="255465" y="357740"/>
                  </a:lnTo>
                  <a:lnTo>
                    <a:pt x="261735" y="361070"/>
                  </a:lnTo>
                  <a:lnTo>
                    <a:pt x="274820" y="366264"/>
                  </a:lnTo>
                  <a:lnTo>
                    <a:pt x="271880" y="393854"/>
                  </a:lnTo>
                  <a:lnTo>
                    <a:pt x="275603" y="421544"/>
                  </a:lnTo>
                  <a:lnTo>
                    <a:pt x="288885" y="449184"/>
                  </a:lnTo>
                  <a:lnTo>
                    <a:pt x="298578" y="468010"/>
                  </a:lnTo>
                  <a:lnTo>
                    <a:pt x="324995" y="514546"/>
                  </a:lnTo>
                  <a:lnTo>
                    <a:pt x="350273" y="541191"/>
                  </a:lnTo>
                  <a:lnTo>
                    <a:pt x="383149" y="551474"/>
                  </a:lnTo>
                  <a:lnTo>
                    <a:pt x="432367" y="548916"/>
                  </a:lnTo>
                  <a:lnTo>
                    <a:pt x="506666" y="537050"/>
                  </a:lnTo>
                  <a:lnTo>
                    <a:pt x="490417" y="531316"/>
                  </a:lnTo>
                  <a:lnTo>
                    <a:pt x="441616" y="508218"/>
                  </a:lnTo>
                  <a:lnTo>
                    <a:pt x="399387" y="478710"/>
                  </a:lnTo>
                  <a:lnTo>
                    <a:pt x="365635" y="443758"/>
                  </a:lnTo>
                  <a:lnTo>
                    <a:pt x="342251" y="404342"/>
                  </a:lnTo>
                  <a:lnTo>
                    <a:pt x="338477" y="395424"/>
                  </a:lnTo>
                  <a:lnTo>
                    <a:pt x="333187" y="377535"/>
                  </a:lnTo>
                  <a:lnTo>
                    <a:pt x="352665" y="377211"/>
                  </a:lnTo>
                  <a:lnTo>
                    <a:pt x="402045" y="368583"/>
                  </a:lnTo>
                  <a:lnTo>
                    <a:pt x="448458" y="350173"/>
                  </a:lnTo>
                  <a:lnTo>
                    <a:pt x="489024" y="323730"/>
                  </a:lnTo>
                  <a:lnTo>
                    <a:pt x="466524" y="328194"/>
                  </a:lnTo>
                  <a:lnTo>
                    <a:pt x="415732" y="332879"/>
                  </a:lnTo>
                  <a:lnTo>
                    <a:pt x="368486" y="329317"/>
                  </a:lnTo>
                  <a:lnTo>
                    <a:pt x="324856" y="317556"/>
                  </a:lnTo>
                  <a:lnTo>
                    <a:pt x="323775" y="265120"/>
                  </a:lnTo>
                  <a:lnTo>
                    <a:pt x="337400" y="224148"/>
                  </a:lnTo>
                  <a:lnTo>
                    <a:pt x="319708" y="249928"/>
                  </a:lnTo>
                  <a:lnTo>
                    <a:pt x="304127" y="276048"/>
                  </a:lnTo>
                  <a:lnTo>
                    <a:pt x="292709" y="302264"/>
                  </a:lnTo>
                  <a:lnTo>
                    <a:pt x="269823" y="289082"/>
                  </a:lnTo>
                  <a:lnTo>
                    <a:pt x="248797" y="271734"/>
                  </a:lnTo>
                  <a:lnTo>
                    <a:pt x="229832" y="250025"/>
                  </a:lnTo>
                  <a:lnTo>
                    <a:pt x="197747" y="212418"/>
                  </a:lnTo>
                  <a:lnTo>
                    <a:pt x="176416" y="180329"/>
                  </a:lnTo>
                  <a:close/>
                  <a:moveTo>
                    <a:pt x="347742" y="128784"/>
                  </a:moveTo>
                  <a:lnTo>
                    <a:pt x="332596" y="143925"/>
                  </a:lnTo>
                  <a:lnTo>
                    <a:pt x="332596" y="181270"/>
                  </a:lnTo>
                  <a:lnTo>
                    <a:pt x="347742" y="196412"/>
                  </a:lnTo>
                  <a:lnTo>
                    <a:pt x="385082" y="196412"/>
                  </a:lnTo>
                  <a:lnTo>
                    <a:pt x="400224" y="181270"/>
                  </a:lnTo>
                  <a:lnTo>
                    <a:pt x="400224" y="162598"/>
                  </a:lnTo>
                  <a:lnTo>
                    <a:pt x="400224" y="143925"/>
                  </a:lnTo>
                  <a:lnTo>
                    <a:pt x="385082" y="128784"/>
                  </a:lnTo>
                  <a:close/>
                  <a:moveTo>
                    <a:pt x="332940" y="0"/>
                  </a:moveTo>
                  <a:lnTo>
                    <a:pt x="363601" y="1373"/>
                  </a:lnTo>
                  <a:lnTo>
                    <a:pt x="418097" y="10924"/>
                  </a:lnTo>
                  <a:lnTo>
                    <a:pt x="468974" y="28959"/>
                  </a:lnTo>
                  <a:lnTo>
                    <a:pt x="515491" y="54766"/>
                  </a:lnTo>
                  <a:lnTo>
                    <a:pt x="556899" y="87631"/>
                  </a:lnTo>
                  <a:lnTo>
                    <a:pt x="592449" y="126843"/>
                  </a:lnTo>
                  <a:lnTo>
                    <a:pt x="621401" y="171685"/>
                  </a:lnTo>
                  <a:lnTo>
                    <a:pt x="643001" y="221451"/>
                  </a:lnTo>
                  <a:lnTo>
                    <a:pt x="656511" y="275426"/>
                  </a:lnTo>
                  <a:lnTo>
                    <a:pt x="661180" y="332894"/>
                  </a:lnTo>
                  <a:lnTo>
                    <a:pt x="659798" y="364350"/>
                  </a:lnTo>
                  <a:lnTo>
                    <a:pt x="650260" y="420027"/>
                  </a:lnTo>
                  <a:lnTo>
                    <a:pt x="632286" y="471819"/>
                  </a:lnTo>
                  <a:lnTo>
                    <a:pt x="606626" y="519018"/>
                  </a:lnTo>
                  <a:lnTo>
                    <a:pt x="574020" y="560912"/>
                  </a:lnTo>
                  <a:lnTo>
                    <a:pt x="535213" y="596783"/>
                  </a:lnTo>
                  <a:lnTo>
                    <a:pt x="490957" y="625928"/>
                  </a:lnTo>
                  <a:lnTo>
                    <a:pt x="441998" y="647625"/>
                  </a:lnTo>
                  <a:lnTo>
                    <a:pt x="389076" y="661165"/>
                  </a:lnTo>
                  <a:lnTo>
                    <a:pt x="332940" y="665834"/>
                  </a:lnTo>
                  <a:lnTo>
                    <a:pt x="297853" y="664113"/>
                  </a:lnTo>
                  <a:lnTo>
                    <a:pt x="242781" y="654104"/>
                  </a:lnTo>
                  <a:lnTo>
                    <a:pt x="191573" y="635767"/>
                  </a:lnTo>
                  <a:lnTo>
                    <a:pt x="144933" y="609802"/>
                  </a:lnTo>
                  <a:lnTo>
                    <a:pt x="103552" y="576907"/>
                  </a:lnTo>
                  <a:lnTo>
                    <a:pt x="68133" y="537779"/>
                  </a:lnTo>
                  <a:lnTo>
                    <a:pt x="39370" y="493119"/>
                  </a:lnTo>
                  <a:lnTo>
                    <a:pt x="17962" y="443619"/>
                  </a:lnTo>
                  <a:lnTo>
                    <a:pt x="4603" y="389976"/>
                  </a:lnTo>
                  <a:lnTo>
                    <a:pt x="0" y="332894"/>
                  </a:lnTo>
                  <a:lnTo>
                    <a:pt x="1717" y="297849"/>
                  </a:lnTo>
                  <a:lnTo>
                    <a:pt x="11723" y="242782"/>
                  </a:lnTo>
                  <a:lnTo>
                    <a:pt x="30055" y="191581"/>
                  </a:lnTo>
                  <a:lnTo>
                    <a:pt x="56017" y="144940"/>
                  </a:lnTo>
                  <a:lnTo>
                    <a:pt x="88912" y="103560"/>
                  </a:lnTo>
                  <a:lnTo>
                    <a:pt x="128039" y="68141"/>
                  </a:lnTo>
                  <a:lnTo>
                    <a:pt x="172704" y="39374"/>
                  </a:lnTo>
                  <a:lnTo>
                    <a:pt x="222207" y="17962"/>
                  </a:lnTo>
                  <a:lnTo>
                    <a:pt x="275854" y="460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2FBC8EB-F3CB-48E5-AC91-8518E356DAA7}"/>
                </a:ext>
              </a:extLst>
            </p:cNvPr>
            <p:cNvSpPr/>
            <p:nvPr/>
          </p:nvSpPr>
          <p:spPr>
            <a:xfrm>
              <a:off x="1943098" y="5758299"/>
              <a:ext cx="76200" cy="34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263413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6" r:id="rId2"/>
    <p:sldLayoutId id="2147483661" r:id="rId3"/>
    <p:sldLayoutId id="2147483662" r:id="rId4"/>
    <p:sldLayoutId id="2147483663" r:id="rId5"/>
    <p:sldLayoutId id="2147483664" r:id="rId6"/>
    <p:sldLayoutId id="2147483650" r:id="rId7"/>
    <p:sldLayoutId id="2147483660" r:id="rId8"/>
    <p:sldLayoutId id="2147483665" r:id="rId9"/>
  </p:sldLayoutIdLst>
  <p:hf hdr="0"/>
  <p:txStyles>
    <p:titleStyle>
      <a:lvl1pPr algn="l" defTabSz="685800" rtl="0" eaLnBrk="1" latinLnBrk="0" hangingPunct="1">
        <a:lnSpc>
          <a:spcPct val="80000"/>
        </a:lnSpc>
        <a:spcBef>
          <a:spcPts val="0"/>
        </a:spcBef>
        <a:buNone/>
        <a:defRPr sz="33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6858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5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9388" indent="-179388" algn="l" defTabSz="6858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200" b="1" kern="1200">
          <a:solidFill>
            <a:schemeClr val="accent1"/>
          </a:solidFill>
          <a:latin typeface="+mn-lt"/>
          <a:ea typeface="+mn-ea"/>
          <a:cs typeface="+mn-cs"/>
        </a:defRPr>
      </a:lvl2pPr>
      <a:lvl3pPr marL="179388" indent="-179388" algn="l" defTabSz="6858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358775" indent="-179388" algn="l" defTabSz="6858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536575" indent="-177800" algn="l" defTabSz="6858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C78E8B-1653-4976-B366-95F00775BF3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Titre du document</a:t>
            </a:r>
            <a:br>
              <a:rPr lang="fr-FR" dirty="0"/>
            </a:br>
            <a:r>
              <a:rPr lang="fr-FR" b="0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490830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A6AE06-943D-4A91-B70F-9CC8E75EB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de la partie</a:t>
            </a:r>
            <a:br>
              <a:rPr lang="fr-FR" dirty="0"/>
            </a:br>
            <a:r>
              <a:rPr lang="fr-FR" dirty="0"/>
              <a:t>sur 2 lignes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663388A-DF1F-4609-A3DB-A8524EC1B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694A618-6708-43AE-AE93-E15816BD5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BDE8B68-7549-4155-A71E-8F244E5E2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10</a:t>
            </a:fld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1A9B11B9-F60A-4C08-AB43-C1FD6B8ED65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464792C-B8B0-41A0-9A34-1AD845D0713B}"/>
              </a:ext>
            </a:extLst>
          </p:cNvPr>
          <p:cNvSpPr/>
          <p:nvPr/>
        </p:nvSpPr>
        <p:spPr>
          <a:xfrm>
            <a:off x="5316279" y="1318438"/>
            <a:ext cx="3370522" cy="45294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BC848240-4DA0-4165-807C-621613B8D4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ve-nenatis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</a:t>
            </a:r>
          </a:p>
          <a:p>
            <a:pPr marL="0" lvl="1" indent="-1587">
              <a:buNone/>
            </a:pPr>
            <a:r>
              <a:rPr lang="fr-FR" dirty="0"/>
              <a:t>Surtitre</a:t>
            </a:r>
          </a:p>
          <a:p>
            <a:pPr marL="0" lvl="2" indent="-1587">
              <a:buNone/>
            </a:pP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</a:t>
            </a:r>
            <a:r>
              <a:rPr lang="fr-FR" dirty="0" err="1"/>
              <a:t>ali-quet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</a:t>
            </a:r>
            <a:r>
              <a:rPr lang="fr-FR" dirty="0" err="1"/>
              <a:t>venenatis</a:t>
            </a:r>
            <a:r>
              <a:rPr lang="fr-FR" dirty="0"/>
              <a:t> vitae,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eu </a:t>
            </a:r>
            <a:r>
              <a:rPr lang="fr-FR" dirty="0" err="1"/>
              <a:t>pede</a:t>
            </a:r>
            <a:r>
              <a:rPr lang="fr-FR" dirty="0"/>
              <a:t> mollis </a:t>
            </a:r>
            <a:r>
              <a:rPr lang="fr-FR" dirty="0" err="1"/>
              <a:t>pre-tium</a:t>
            </a:r>
            <a:r>
              <a:rPr lang="fr-FR" dirty="0"/>
              <a:t>. Integer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</a:t>
            </a:r>
            <a:r>
              <a:rPr lang="fr-FR" dirty="0"/>
              <a:t>-bus.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semper </a:t>
            </a:r>
            <a:r>
              <a:rPr lang="fr-FR" dirty="0" err="1"/>
              <a:t>nisi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eleifend</a:t>
            </a:r>
            <a:r>
              <a:rPr lang="fr-FR" dirty="0"/>
              <a:t> tel-lus.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eu,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</a:t>
            </a:r>
            <a:r>
              <a:rPr lang="fr-FR" dirty="0" err="1"/>
              <a:t>consequat</a:t>
            </a:r>
            <a:r>
              <a:rPr lang="fr-FR" dirty="0"/>
              <a:t> vitae.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834152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A6AE06-943D-4A91-B70F-9CC8E75EB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de la partie</a:t>
            </a:r>
            <a:br>
              <a:rPr lang="fr-FR" dirty="0"/>
            </a:br>
            <a:r>
              <a:rPr lang="fr-FR" dirty="0"/>
              <a:t>sur 2 lignes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663388A-DF1F-4609-A3DB-A8524EC1B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694A618-6708-43AE-AE93-E15816BD5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BDE8B68-7549-4155-A71E-8F244E5E2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11</a:t>
            </a:fld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1A9B11B9-F60A-4C08-AB43-C1FD6B8ED65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8</a:t>
            </a:r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BC848240-4DA0-4165-807C-621613B8D4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ve-nenatis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</a:t>
            </a:r>
          </a:p>
          <a:p>
            <a:pPr marL="0" lvl="1" indent="-1587">
              <a:buNone/>
            </a:pPr>
            <a:r>
              <a:rPr lang="fr-FR" dirty="0"/>
              <a:t>Surtitre</a:t>
            </a:r>
          </a:p>
          <a:p>
            <a:pPr marL="0" lvl="2" indent="-1587">
              <a:buNone/>
            </a:pP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</a:t>
            </a:r>
            <a:r>
              <a:rPr lang="fr-FR" dirty="0" err="1"/>
              <a:t>ali-quet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</a:t>
            </a:r>
            <a:r>
              <a:rPr lang="fr-FR" dirty="0" err="1"/>
              <a:t>venenatis</a:t>
            </a:r>
            <a:r>
              <a:rPr lang="fr-FR" dirty="0"/>
              <a:t> vitae,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eu </a:t>
            </a:r>
            <a:r>
              <a:rPr lang="fr-FR" dirty="0" err="1"/>
              <a:t>pede</a:t>
            </a:r>
            <a:r>
              <a:rPr lang="fr-FR" dirty="0"/>
              <a:t> mollis </a:t>
            </a:r>
            <a:r>
              <a:rPr lang="fr-FR" dirty="0" err="1"/>
              <a:t>pre-tium</a:t>
            </a:r>
            <a:r>
              <a:rPr lang="fr-FR" dirty="0"/>
              <a:t>. Integer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</a:t>
            </a:r>
            <a:r>
              <a:rPr lang="fr-FR" dirty="0"/>
              <a:t>-bus.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semper </a:t>
            </a:r>
            <a:r>
              <a:rPr lang="fr-FR" dirty="0" err="1"/>
              <a:t>nisi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eleifend</a:t>
            </a:r>
            <a:r>
              <a:rPr lang="fr-FR" dirty="0"/>
              <a:t> tel-lus.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eu,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</a:t>
            </a:r>
            <a:r>
              <a:rPr lang="fr-FR" dirty="0" err="1"/>
              <a:t>consequat</a:t>
            </a:r>
            <a:r>
              <a:rPr lang="fr-FR" dirty="0"/>
              <a:t> vitae.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974D6CE-BA56-4728-BC57-02776939E6C0}"/>
              </a:ext>
            </a:extLst>
          </p:cNvPr>
          <p:cNvSpPr/>
          <p:nvPr/>
        </p:nvSpPr>
        <p:spPr>
          <a:xfrm>
            <a:off x="5316279" y="1318438"/>
            <a:ext cx="3370522" cy="219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70C9718-C76C-499C-B03E-F70DA1C2A958}"/>
              </a:ext>
            </a:extLst>
          </p:cNvPr>
          <p:cNvSpPr/>
          <p:nvPr/>
        </p:nvSpPr>
        <p:spPr>
          <a:xfrm>
            <a:off x="5316279" y="3646967"/>
            <a:ext cx="3370522" cy="22009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50892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48DE44-1D11-4E2D-9886-98BBC99A3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de la partie</a:t>
            </a:r>
            <a:br>
              <a:rPr lang="fr-FR" dirty="0"/>
            </a:br>
            <a:r>
              <a:rPr lang="fr-FR" dirty="0"/>
              <a:t>sur 2 lignes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9A44B59-DA32-46B0-9379-115ACAC0B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0736136-7BE3-4B0D-9D7E-DDDE926A6D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86B2A38-5C1A-4786-9F20-2CFB65A95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12</a:t>
            </a:fld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9495745A-89CC-4D80-AB6A-5B50E2620AD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9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066FC1BD-E9C8-467C-A730-BFF4F7234368}"/>
              </a:ext>
            </a:extLst>
          </p:cNvPr>
          <p:cNvCxnSpPr>
            <a:cxnSpLocks/>
          </p:cNvCxnSpPr>
          <p:nvPr/>
        </p:nvCxnSpPr>
        <p:spPr>
          <a:xfrm>
            <a:off x="1811838" y="1398800"/>
            <a:ext cx="3323688" cy="0"/>
          </a:xfrm>
          <a:prstGeom prst="line">
            <a:avLst/>
          </a:prstGeom>
          <a:ln w="22225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0CAD6119-961F-49CC-90A6-8EDE31DF4534}"/>
              </a:ext>
            </a:extLst>
          </p:cNvPr>
          <p:cNvGrpSpPr/>
          <p:nvPr/>
        </p:nvGrpSpPr>
        <p:grpSpPr>
          <a:xfrm>
            <a:off x="1676951" y="1479507"/>
            <a:ext cx="3384000" cy="1456662"/>
            <a:chOff x="1673406" y="2959395"/>
            <a:chExt cx="3384000" cy="1456662"/>
          </a:xfrm>
        </p:grpSpPr>
        <p:sp>
          <p:nvSpPr>
            <p:cNvPr id="16" name="Espace réservé du contenu 2">
              <a:extLst>
                <a:ext uri="{FF2B5EF4-FFF2-40B4-BE49-F238E27FC236}">
                  <a16:creationId xmlns:a16="http://schemas.microsoft.com/office/drawing/2014/main" id="{61283ABF-F322-46D2-96D4-6100EF2B151F}"/>
                </a:ext>
              </a:extLst>
            </p:cNvPr>
            <p:cNvSpPr txBox="1">
              <a:spLocks/>
            </p:cNvSpPr>
            <p:nvPr/>
          </p:nvSpPr>
          <p:spPr>
            <a:xfrm>
              <a:off x="1673406" y="2959395"/>
              <a:ext cx="3384000" cy="1456662"/>
            </a:xfrm>
            <a:prstGeom prst="rect">
              <a:avLst/>
            </a:prstGeom>
          </p:spPr>
          <p:txBody>
            <a:bodyPr vert="horz" lIns="91440" tIns="45720" rIns="91440" bIns="45720" numCol="1" spcCol="180000" rtlCol="0">
              <a:noAutofit/>
            </a:bodyPr>
            <a:lstStyle>
              <a:lvl1pPr marL="265113" indent="-265113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9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34988" indent="-268288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01688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Aft>
                  <a:spcPts val="0"/>
                </a:spcAft>
                <a:buFontTx/>
                <a:buNone/>
              </a:pPr>
              <a:r>
                <a:rPr lang="fr-FR" sz="6000" dirty="0">
                  <a:solidFill>
                    <a:schemeClr val="tx2"/>
                  </a:solidFill>
                </a:rPr>
                <a:t>30000</a:t>
              </a:r>
            </a:p>
            <a:p>
              <a:pPr marL="0" indent="0">
                <a:spcAft>
                  <a:spcPts val="0"/>
                </a:spcAft>
                <a:buFontTx/>
                <a:buNone/>
              </a:pPr>
              <a:r>
                <a:rPr lang="fr-FR" sz="1600" b="0" dirty="0"/>
                <a:t>Texte</a:t>
              </a:r>
            </a:p>
            <a:p>
              <a:pPr marL="0" indent="0">
                <a:buFontTx/>
                <a:buNone/>
              </a:pPr>
              <a:endParaRPr lang="fr-FR" dirty="0"/>
            </a:p>
          </p:txBody>
        </p: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BC9065FF-C684-4C3F-9788-04AB8945F255}"/>
                </a:ext>
              </a:extLst>
            </p:cNvPr>
            <p:cNvCxnSpPr/>
            <p:nvPr/>
          </p:nvCxnSpPr>
          <p:spPr>
            <a:xfrm>
              <a:off x="1811079" y="4277835"/>
              <a:ext cx="180000" cy="0"/>
            </a:xfrm>
            <a:prstGeom prst="line">
              <a:avLst/>
            </a:prstGeom>
            <a:ln w="22225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8AC604B2-3F89-4043-B02C-69FEE317D372}"/>
              </a:ext>
            </a:extLst>
          </p:cNvPr>
          <p:cNvGrpSpPr/>
          <p:nvPr/>
        </p:nvGrpSpPr>
        <p:grpSpPr>
          <a:xfrm>
            <a:off x="1676951" y="2902422"/>
            <a:ext cx="3384000" cy="1456662"/>
            <a:chOff x="1673406" y="2959395"/>
            <a:chExt cx="3384000" cy="1456662"/>
          </a:xfrm>
        </p:grpSpPr>
        <p:sp>
          <p:nvSpPr>
            <p:cNvPr id="22" name="Espace réservé du contenu 2">
              <a:extLst>
                <a:ext uri="{FF2B5EF4-FFF2-40B4-BE49-F238E27FC236}">
                  <a16:creationId xmlns:a16="http://schemas.microsoft.com/office/drawing/2014/main" id="{C997BB19-2716-4502-A50C-DC5D0602FD83}"/>
                </a:ext>
              </a:extLst>
            </p:cNvPr>
            <p:cNvSpPr txBox="1">
              <a:spLocks/>
            </p:cNvSpPr>
            <p:nvPr/>
          </p:nvSpPr>
          <p:spPr>
            <a:xfrm>
              <a:off x="1673406" y="2959395"/>
              <a:ext cx="3384000" cy="1456662"/>
            </a:xfrm>
            <a:prstGeom prst="rect">
              <a:avLst/>
            </a:prstGeom>
          </p:spPr>
          <p:txBody>
            <a:bodyPr vert="horz" lIns="91440" tIns="45720" rIns="91440" bIns="45720" numCol="1" spcCol="180000" rtlCol="0">
              <a:noAutofit/>
            </a:bodyPr>
            <a:lstStyle>
              <a:lvl1pPr marL="265113" indent="-265113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9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34988" indent="-268288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01688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Aft>
                  <a:spcPts val="0"/>
                </a:spcAft>
                <a:buFontTx/>
                <a:buNone/>
              </a:pPr>
              <a:r>
                <a:rPr lang="fr-FR" sz="6000" dirty="0">
                  <a:solidFill>
                    <a:schemeClr val="tx2"/>
                  </a:solidFill>
                </a:rPr>
                <a:t>12580</a:t>
              </a:r>
            </a:p>
            <a:p>
              <a:pPr marL="0" indent="0">
                <a:spcAft>
                  <a:spcPts val="0"/>
                </a:spcAft>
                <a:buFontTx/>
                <a:buNone/>
              </a:pPr>
              <a:r>
                <a:rPr lang="fr-FR" sz="1600" b="0" dirty="0"/>
                <a:t>Texte</a:t>
              </a:r>
            </a:p>
            <a:p>
              <a:pPr marL="0" indent="0">
                <a:buFontTx/>
                <a:buNone/>
              </a:pPr>
              <a:endParaRPr lang="fr-FR" dirty="0"/>
            </a:p>
          </p:txBody>
        </p: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D33524B5-71D0-4594-A252-608D53D16FD8}"/>
                </a:ext>
              </a:extLst>
            </p:cNvPr>
            <p:cNvCxnSpPr/>
            <p:nvPr/>
          </p:nvCxnSpPr>
          <p:spPr>
            <a:xfrm>
              <a:off x="1811079" y="4277835"/>
              <a:ext cx="180000" cy="0"/>
            </a:xfrm>
            <a:prstGeom prst="line">
              <a:avLst/>
            </a:prstGeom>
            <a:ln w="22225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Espace réservé du contenu 2">
            <a:extLst>
              <a:ext uri="{FF2B5EF4-FFF2-40B4-BE49-F238E27FC236}">
                <a16:creationId xmlns:a16="http://schemas.microsoft.com/office/drawing/2014/main" id="{431D20E5-803F-489F-8C90-7F0CF43F49C3}"/>
              </a:ext>
            </a:extLst>
          </p:cNvPr>
          <p:cNvSpPr txBox="1">
            <a:spLocks/>
          </p:cNvSpPr>
          <p:nvPr/>
        </p:nvSpPr>
        <p:spPr>
          <a:xfrm>
            <a:off x="1676951" y="4314703"/>
            <a:ext cx="3384000" cy="1456662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65113" indent="-265113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2667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4988" indent="-268288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1688" indent="-2667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0"/>
              </a:spcAft>
              <a:buFontTx/>
              <a:buNone/>
            </a:pPr>
            <a:r>
              <a:rPr lang="fr-FR" sz="6000" dirty="0">
                <a:solidFill>
                  <a:schemeClr val="tx2"/>
                </a:solidFill>
              </a:rPr>
              <a:t>72 M</a:t>
            </a:r>
          </a:p>
          <a:p>
            <a:pPr marL="0" indent="0">
              <a:spcAft>
                <a:spcPts val="0"/>
              </a:spcAft>
              <a:buFontTx/>
              <a:buNone/>
            </a:pPr>
            <a:r>
              <a:rPr lang="fr-FR" sz="1600" b="0" dirty="0"/>
              <a:t>Texte</a:t>
            </a:r>
          </a:p>
          <a:p>
            <a:pPr marL="0" indent="0">
              <a:buFontTx/>
              <a:buNone/>
            </a:pPr>
            <a:endParaRPr lang="fr-FR" dirty="0"/>
          </a:p>
        </p:txBody>
      </p: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154C1652-DE35-43BC-87EE-14191929D6C5}"/>
              </a:ext>
            </a:extLst>
          </p:cNvPr>
          <p:cNvGrpSpPr/>
          <p:nvPr/>
        </p:nvGrpSpPr>
        <p:grpSpPr>
          <a:xfrm>
            <a:off x="5945445" y="1594607"/>
            <a:ext cx="1372406" cy="757653"/>
            <a:chOff x="5983976" y="3777202"/>
            <a:chExt cx="1483624" cy="768071"/>
          </a:xfrm>
        </p:grpSpPr>
        <p:sp>
          <p:nvSpPr>
            <p:cNvPr id="28" name="Espace réservé du contenu 7">
              <a:extLst>
                <a:ext uri="{FF2B5EF4-FFF2-40B4-BE49-F238E27FC236}">
                  <a16:creationId xmlns:a16="http://schemas.microsoft.com/office/drawing/2014/main" id="{2EF1A95C-6C84-4A75-A724-3D7AAE5A49A8}"/>
                </a:ext>
              </a:extLst>
            </p:cNvPr>
            <p:cNvSpPr txBox="1">
              <a:spLocks/>
            </p:cNvSpPr>
            <p:nvPr/>
          </p:nvSpPr>
          <p:spPr>
            <a:xfrm>
              <a:off x="5983976" y="3777202"/>
              <a:ext cx="1483624" cy="768071"/>
            </a:xfrm>
            <a:prstGeom prst="rect">
              <a:avLst/>
            </a:prstGeom>
          </p:spPr>
          <p:txBody>
            <a:bodyPr vert="horz" lIns="91440" tIns="45720" rIns="91440" bIns="45720" numCol="1" spcCol="180000" rtlCol="0">
              <a:noAutofit/>
            </a:bodyPr>
            <a:lstStyle>
              <a:lvl1pPr marL="265113" indent="-265113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9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34988" indent="-268288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01688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dirty="0">
                  <a:solidFill>
                    <a:schemeClr val="accent1"/>
                  </a:solidFill>
                </a:rPr>
                <a:t>Chiffre 1</a:t>
              </a:r>
            </a:p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b="0" dirty="0"/>
                <a:t>Texte</a:t>
              </a:r>
            </a:p>
          </p:txBody>
        </p: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2F4CF4F0-9C9C-44BB-9E3E-420869A2201D}"/>
                </a:ext>
              </a:extLst>
            </p:cNvPr>
            <p:cNvCxnSpPr/>
            <p:nvPr/>
          </p:nvCxnSpPr>
          <p:spPr>
            <a:xfrm>
              <a:off x="6105056" y="4441812"/>
              <a:ext cx="180000" cy="0"/>
            </a:xfrm>
            <a:prstGeom prst="line">
              <a:avLst/>
            </a:prstGeom>
            <a:ln w="22225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Connecteur droit 32">
            <a:extLst>
              <a:ext uri="{FF2B5EF4-FFF2-40B4-BE49-F238E27FC236}">
                <a16:creationId xmlns:a16="http://schemas.microsoft.com/office/drawing/2014/main" id="{05F52978-82F6-4174-945E-3B4234C200FA}"/>
              </a:ext>
            </a:extLst>
          </p:cNvPr>
          <p:cNvCxnSpPr>
            <a:cxnSpLocks/>
          </p:cNvCxnSpPr>
          <p:nvPr/>
        </p:nvCxnSpPr>
        <p:spPr>
          <a:xfrm>
            <a:off x="5945445" y="1398800"/>
            <a:ext cx="1224000" cy="0"/>
          </a:xfrm>
          <a:prstGeom prst="line">
            <a:avLst/>
          </a:prstGeom>
          <a:ln w="22225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1FFBA86E-5E10-45EF-8AC5-709A1C01078E}"/>
              </a:ext>
            </a:extLst>
          </p:cNvPr>
          <p:cNvCxnSpPr>
            <a:cxnSpLocks/>
          </p:cNvCxnSpPr>
          <p:nvPr/>
        </p:nvCxnSpPr>
        <p:spPr>
          <a:xfrm>
            <a:off x="7485434" y="1398800"/>
            <a:ext cx="1224000" cy="0"/>
          </a:xfrm>
          <a:prstGeom prst="line">
            <a:avLst/>
          </a:prstGeom>
          <a:ln w="22225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6A0D94FD-74A4-4D67-B697-CCB061DDA43C}"/>
              </a:ext>
            </a:extLst>
          </p:cNvPr>
          <p:cNvGrpSpPr/>
          <p:nvPr/>
        </p:nvGrpSpPr>
        <p:grpSpPr>
          <a:xfrm>
            <a:off x="5945445" y="2350644"/>
            <a:ext cx="1372406" cy="757653"/>
            <a:chOff x="5983976" y="3777202"/>
            <a:chExt cx="1483624" cy="768071"/>
          </a:xfrm>
        </p:grpSpPr>
        <p:sp>
          <p:nvSpPr>
            <p:cNvPr id="36" name="Espace réservé du contenu 7">
              <a:extLst>
                <a:ext uri="{FF2B5EF4-FFF2-40B4-BE49-F238E27FC236}">
                  <a16:creationId xmlns:a16="http://schemas.microsoft.com/office/drawing/2014/main" id="{C567D2A0-7AEC-4644-8550-49C4B752C8F0}"/>
                </a:ext>
              </a:extLst>
            </p:cNvPr>
            <p:cNvSpPr txBox="1">
              <a:spLocks/>
            </p:cNvSpPr>
            <p:nvPr/>
          </p:nvSpPr>
          <p:spPr>
            <a:xfrm>
              <a:off x="5983976" y="3777202"/>
              <a:ext cx="1483624" cy="768071"/>
            </a:xfrm>
            <a:prstGeom prst="rect">
              <a:avLst/>
            </a:prstGeom>
          </p:spPr>
          <p:txBody>
            <a:bodyPr vert="horz" lIns="91440" tIns="45720" rIns="91440" bIns="45720" numCol="1" spcCol="180000" rtlCol="0">
              <a:noAutofit/>
            </a:bodyPr>
            <a:lstStyle>
              <a:lvl1pPr marL="265113" indent="-265113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9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34988" indent="-268288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01688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dirty="0">
                  <a:solidFill>
                    <a:schemeClr val="accent1"/>
                  </a:solidFill>
                </a:rPr>
                <a:t>Chiffre 1</a:t>
              </a:r>
            </a:p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b="0" dirty="0"/>
                <a:t>Texte</a:t>
              </a:r>
            </a:p>
          </p:txBody>
        </p: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41305BF9-3D4A-4FAB-854B-D80D71E0F96F}"/>
                </a:ext>
              </a:extLst>
            </p:cNvPr>
            <p:cNvCxnSpPr/>
            <p:nvPr/>
          </p:nvCxnSpPr>
          <p:spPr>
            <a:xfrm>
              <a:off x="6105056" y="4441812"/>
              <a:ext cx="180000" cy="0"/>
            </a:xfrm>
            <a:prstGeom prst="line">
              <a:avLst/>
            </a:prstGeom>
            <a:ln w="22225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F1BFB9ED-2924-48D4-B367-931760E66E35}"/>
              </a:ext>
            </a:extLst>
          </p:cNvPr>
          <p:cNvGrpSpPr/>
          <p:nvPr/>
        </p:nvGrpSpPr>
        <p:grpSpPr>
          <a:xfrm>
            <a:off x="5945445" y="3105355"/>
            <a:ext cx="1372406" cy="757653"/>
            <a:chOff x="5983976" y="3777202"/>
            <a:chExt cx="1483624" cy="768071"/>
          </a:xfrm>
        </p:grpSpPr>
        <p:sp>
          <p:nvSpPr>
            <p:cNvPr id="39" name="Espace réservé du contenu 7">
              <a:extLst>
                <a:ext uri="{FF2B5EF4-FFF2-40B4-BE49-F238E27FC236}">
                  <a16:creationId xmlns:a16="http://schemas.microsoft.com/office/drawing/2014/main" id="{CBF7BFDA-EFD6-4EA7-946A-D4B452446170}"/>
                </a:ext>
              </a:extLst>
            </p:cNvPr>
            <p:cNvSpPr txBox="1">
              <a:spLocks/>
            </p:cNvSpPr>
            <p:nvPr/>
          </p:nvSpPr>
          <p:spPr>
            <a:xfrm>
              <a:off x="5983976" y="3777202"/>
              <a:ext cx="1483624" cy="768071"/>
            </a:xfrm>
            <a:prstGeom prst="rect">
              <a:avLst/>
            </a:prstGeom>
          </p:spPr>
          <p:txBody>
            <a:bodyPr vert="horz" lIns="91440" tIns="45720" rIns="91440" bIns="45720" numCol="1" spcCol="180000" rtlCol="0">
              <a:noAutofit/>
            </a:bodyPr>
            <a:lstStyle>
              <a:lvl1pPr marL="265113" indent="-265113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9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34988" indent="-268288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01688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dirty="0">
                  <a:solidFill>
                    <a:schemeClr val="accent1"/>
                  </a:solidFill>
                </a:rPr>
                <a:t>Chiffre 1</a:t>
              </a:r>
            </a:p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b="0" dirty="0"/>
                <a:t>Texte</a:t>
              </a:r>
            </a:p>
          </p:txBody>
        </p: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BEA35F20-3E2E-47D6-86C2-D63CD88BC190}"/>
                </a:ext>
              </a:extLst>
            </p:cNvPr>
            <p:cNvCxnSpPr/>
            <p:nvPr/>
          </p:nvCxnSpPr>
          <p:spPr>
            <a:xfrm>
              <a:off x="6105056" y="4441812"/>
              <a:ext cx="180000" cy="0"/>
            </a:xfrm>
            <a:prstGeom prst="line">
              <a:avLst/>
            </a:prstGeom>
            <a:ln w="22225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e 40">
            <a:extLst>
              <a:ext uri="{FF2B5EF4-FFF2-40B4-BE49-F238E27FC236}">
                <a16:creationId xmlns:a16="http://schemas.microsoft.com/office/drawing/2014/main" id="{CD886774-9463-46C3-8DED-0DD263B5FACA}"/>
              </a:ext>
            </a:extLst>
          </p:cNvPr>
          <p:cNvGrpSpPr/>
          <p:nvPr/>
        </p:nvGrpSpPr>
        <p:grpSpPr>
          <a:xfrm>
            <a:off x="5945445" y="3860066"/>
            <a:ext cx="1372406" cy="757653"/>
            <a:chOff x="5983976" y="3777202"/>
            <a:chExt cx="1483624" cy="768071"/>
          </a:xfrm>
        </p:grpSpPr>
        <p:sp>
          <p:nvSpPr>
            <p:cNvPr id="42" name="Espace réservé du contenu 7">
              <a:extLst>
                <a:ext uri="{FF2B5EF4-FFF2-40B4-BE49-F238E27FC236}">
                  <a16:creationId xmlns:a16="http://schemas.microsoft.com/office/drawing/2014/main" id="{553EDA18-3C49-4D8A-B3B7-C02D36FAEAF1}"/>
                </a:ext>
              </a:extLst>
            </p:cNvPr>
            <p:cNvSpPr txBox="1">
              <a:spLocks/>
            </p:cNvSpPr>
            <p:nvPr/>
          </p:nvSpPr>
          <p:spPr>
            <a:xfrm>
              <a:off x="5983976" y="3777202"/>
              <a:ext cx="1483624" cy="768071"/>
            </a:xfrm>
            <a:prstGeom prst="rect">
              <a:avLst/>
            </a:prstGeom>
          </p:spPr>
          <p:txBody>
            <a:bodyPr vert="horz" lIns="91440" tIns="45720" rIns="91440" bIns="45720" numCol="1" spcCol="180000" rtlCol="0">
              <a:noAutofit/>
            </a:bodyPr>
            <a:lstStyle>
              <a:lvl1pPr marL="265113" indent="-265113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9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34988" indent="-268288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01688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dirty="0">
                  <a:solidFill>
                    <a:schemeClr val="accent1"/>
                  </a:solidFill>
                </a:rPr>
                <a:t>Chiffre 1</a:t>
              </a:r>
            </a:p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b="0" dirty="0"/>
                <a:t>Texte</a:t>
              </a:r>
            </a:p>
          </p:txBody>
        </p: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324A9985-5027-4797-B6E2-F52C74E3CF23}"/>
                </a:ext>
              </a:extLst>
            </p:cNvPr>
            <p:cNvCxnSpPr/>
            <p:nvPr/>
          </p:nvCxnSpPr>
          <p:spPr>
            <a:xfrm>
              <a:off x="6105056" y="4441812"/>
              <a:ext cx="180000" cy="0"/>
            </a:xfrm>
            <a:prstGeom prst="line">
              <a:avLst/>
            </a:prstGeom>
            <a:ln w="22225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e 43">
            <a:extLst>
              <a:ext uri="{FF2B5EF4-FFF2-40B4-BE49-F238E27FC236}">
                <a16:creationId xmlns:a16="http://schemas.microsoft.com/office/drawing/2014/main" id="{4961832B-1F6C-410B-856B-22BBA1F4BF8B}"/>
              </a:ext>
            </a:extLst>
          </p:cNvPr>
          <p:cNvGrpSpPr/>
          <p:nvPr/>
        </p:nvGrpSpPr>
        <p:grpSpPr>
          <a:xfrm>
            <a:off x="5945445" y="4614778"/>
            <a:ext cx="1372406" cy="757653"/>
            <a:chOff x="5983976" y="3777202"/>
            <a:chExt cx="1483624" cy="768071"/>
          </a:xfrm>
        </p:grpSpPr>
        <p:sp>
          <p:nvSpPr>
            <p:cNvPr id="45" name="Espace réservé du contenu 7">
              <a:extLst>
                <a:ext uri="{FF2B5EF4-FFF2-40B4-BE49-F238E27FC236}">
                  <a16:creationId xmlns:a16="http://schemas.microsoft.com/office/drawing/2014/main" id="{7DCEA750-D772-46A1-9738-BA463E184695}"/>
                </a:ext>
              </a:extLst>
            </p:cNvPr>
            <p:cNvSpPr txBox="1">
              <a:spLocks/>
            </p:cNvSpPr>
            <p:nvPr/>
          </p:nvSpPr>
          <p:spPr>
            <a:xfrm>
              <a:off x="5983976" y="3777202"/>
              <a:ext cx="1483624" cy="768071"/>
            </a:xfrm>
            <a:prstGeom prst="rect">
              <a:avLst/>
            </a:prstGeom>
          </p:spPr>
          <p:txBody>
            <a:bodyPr vert="horz" lIns="91440" tIns="45720" rIns="91440" bIns="45720" numCol="1" spcCol="180000" rtlCol="0">
              <a:noAutofit/>
            </a:bodyPr>
            <a:lstStyle>
              <a:lvl1pPr marL="265113" indent="-265113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9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34988" indent="-268288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01688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dirty="0">
                  <a:solidFill>
                    <a:schemeClr val="accent1"/>
                  </a:solidFill>
                </a:rPr>
                <a:t>Chiffre 1</a:t>
              </a:r>
            </a:p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b="0" dirty="0"/>
                <a:t>Texte</a:t>
              </a:r>
            </a:p>
          </p:txBody>
        </p: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4A86DBEA-91FF-4FD1-94D2-DE5C3FED3016}"/>
                </a:ext>
              </a:extLst>
            </p:cNvPr>
            <p:cNvCxnSpPr/>
            <p:nvPr/>
          </p:nvCxnSpPr>
          <p:spPr>
            <a:xfrm>
              <a:off x="6105056" y="4441812"/>
              <a:ext cx="180000" cy="0"/>
            </a:xfrm>
            <a:prstGeom prst="line">
              <a:avLst/>
            </a:prstGeom>
            <a:ln w="22225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e 46">
            <a:extLst>
              <a:ext uri="{FF2B5EF4-FFF2-40B4-BE49-F238E27FC236}">
                <a16:creationId xmlns:a16="http://schemas.microsoft.com/office/drawing/2014/main" id="{B71E7EE5-E224-42F0-9271-4F3AEDEAAFD6}"/>
              </a:ext>
            </a:extLst>
          </p:cNvPr>
          <p:cNvGrpSpPr/>
          <p:nvPr/>
        </p:nvGrpSpPr>
        <p:grpSpPr>
          <a:xfrm>
            <a:off x="7383306" y="1594607"/>
            <a:ext cx="1372406" cy="757653"/>
            <a:chOff x="5983976" y="3777202"/>
            <a:chExt cx="1483624" cy="768071"/>
          </a:xfrm>
        </p:grpSpPr>
        <p:sp>
          <p:nvSpPr>
            <p:cNvPr id="48" name="Espace réservé du contenu 7">
              <a:extLst>
                <a:ext uri="{FF2B5EF4-FFF2-40B4-BE49-F238E27FC236}">
                  <a16:creationId xmlns:a16="http://schemas.microsoft.com/office/drawing/2014/main" id="{5DD8C83D-3EAF-4074-AC40-79ADF3BC9690}"/>
                </a:ext>
              </a:extLst>
            </p:cNvPr>
            <p:cNvSpPr txBox="1">
              <a:spLocks/>
            </p:cNvSpPr>
            <p:nvPr/>
          </p:nvSpPr>
          <p:spPr>
            <a:xfrm>
              <a:off x="5983976" y="3777202"/>
              <a:ext cx="1483624" cy="768071"/>
            </a:xfrm>
            <a:prstGeom prst="rect">
              <a:avLst/>
            </a:prstGeom>
          </p:spPr>
          <p:txBody>
            <a:bodyPr vert="horz" lIns="91440" tIns="45720" rIns="91440" bIns="45720" numCol="1" spcCol="180000" rtlCol="0">
              <a:noAutofit/>
            </a:bodyPr>
            <a:lstStyle>
              <a:lvl1pPr marL="265113" indent="-265113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9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34988" indent="-268288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01688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dirty="0">
                  <a:solidFill>
                    <a:schemeClr val="accent1"/>
                  </a:solidFill>
                </a:rPr>
                <a:t>Chiffre 1</a:t>
              </a:r>
            </a:p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b="0" dirty="0"/>
                <a:t>Texte</a:t>
              </a:r>
            </a:p>
          </p:txBody>
        </p: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FCAC7FE6-70BA-4942-838A-BB527BF3C6CB}"/>
                </a:ext>
              </a:extLst>
            </p:cNvPr>
            <p:cNvCxnSpPr/>
            <p:nvPr/>
          </p:nvCxnSpPr>
          <p:spPr>
            <a:xfrm>
              <a:off x="6105056" y="4441812"/>
              <a:ext cx="180000" cy="0"/>
            </a:xfrm>
            <a:prstGeom prst="line">
              <a:avLst/>
            </a:prstGeom>
            <a:ln w="22225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e 49">
            <a:extLst>
              <a:ext uri="{FF2B5EF4-FFF2-40B4-BE49-F238E27FC236}">
                <a16:creationId xmlns:a16="http://schemas.microsoft.com/office/drawing/2014/main" id="{58C1BFAF-8F5E-42DF-A1C6-9941AF4597C6}"/>
              </a:ext>
            </a:extLst>
          </p:cNvPr>
          <p:cNvGrpSpPr/>
          <p:nvPr/>
        </p:nvGrpSpPr>
        <p:grpSpPr>
          <a:xfrm>
            <a:off x="7383306" y="2350644"/>
            <a:ext cx="1372406" cy="757653"/>
            <a:chOff x="5983976" y="3777202"/>
            <a:chExt cx="1483624" cy="768071"/>
          </a:xfrm>
        </p:grpSpPr>
        <p:sp>
          <p:nvSpPr>
            <p:cNvPr id="51" name="Espace réservé du contenu 7">
              <a:extLst>
                <a:ext uri="{FF2B5EF4-FFF2-40B4-BE49-F238E27FC236}">
                  <a16:creationId xmlns:a16="http://schemas.microsoft.com/office/drawing/2014/main" id="{A60EB7D3-DCB5-4076-9A69-6D1F626A5605}"/>
                </a:ext>
              </a:extLst>
            </p:cNvPr>
            <p:cNvSpPr txBox="1">
              <a:spLocks/>
            </p:cNvSpPr>
            <p:nvPr/>
          </p:nvSpPr>
          <p:spPr>
            <a:xfrm>
              <a:off x="5983976" y="3777202"/>
              <a:ext cx="1483624" cy="768071"/>
            </a:xfrm>
            <a:prstGeom prst="rect">
              <a:avLst/>
            </a:prstGeom>
          </p:spPr>
          <p:txBody>
            <a:bodyPr vert="horz" lIns="91440" tIns="45720" rIns="91440" bIns="45720" numCol="1" spcCol="180000" rtlCol="0">
              <a:noAutofit/>
            </a:bodyPr>
            <a:lstStyle>
              <a:lvl1pPr marL="265113" indent="-265113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9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34988" indent="-268288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01688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dirty="0">
                  <a:solidFill>
                    <a:schemeClr val="accent1"/>
                  </a:solidFill>
                </a:rPr>
                <a:t>Chiffre 1</a:t>
              </a:r>
            </a:p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b="0" dirty="0"/>
                <a:t>Texte</a:t>
              </a:r>
            </a:p>
          </p:txBody>
        </p: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6DA4E9D4-8713-4892-9185-4412FEF1AC35}"/>
                </a:ext>
              </a:extLst>
            </p:cNvPr>
            <p:cNvCxnSpPr/>
            <p:nvPr/>
          </p:nvCxnSpPr>
          <p:spPr>
            <a:xfrm>
              <a:off x="6105056" y="4441812"/>
              <a:ext cx="180000" cy="0"/>
            </a:xfrm>
            <a:prstGeom prst="line">
              <a:avLst/>
            </a:prstGeom>
            <a:ln w="22225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e 52">
            <a:extLst>
              <a:ext uri="{FF2B5EF4-FFF2-40B4-BE49-F238E27FC236}">
                <a16:creationId xmlns:a16="http://schemas.microsoft.com/office/drawing/2014/main" id="{61AA1FF8-5FCF-484A-91F6-09F2C37CD2A9}"/>
              </a:ext>
            </a:extLst>
          </p:cNvPr>
          <p:cNvGrpSpPr/>
          <p:nvPr/>
        </p:nvGrpSpPr>
        <p:grpSpPr>
          <a:xfrm>
            <a:off x="7383306" y="3105355"/>
            <a:ext cx="1372406" cy="757653"/>
            <a:chOff x="5983976" y="3777202"/>
            <a:chExt cx="1483624" cy="768071"/>
          </a:xfrm>
        </p:grpSpPr>
        <p:sp>
          <p:nvSpPr>
            <p:cNvPr id="54" name="Espace réservé du contenu 7">
              <a:extLst>
                <a:ext uri="{FF2B5EF4-FFF2-40B4-BE49-F238E27FC236}">
                  <a16:creationId xmlns:a16="http://schemas.microsoft.com/office/drawing/2014/main" id="{6DA4E698-3D2C-4ADF-8FEF-429707226BBB}"/>
                </a:ext>
              </a:extLst>
            </p:cNvPr>
            <p:cNvSpPr txBox="1">
              <a:spLocks/>
            </p:cNvSpPr>
            <p:nvPr/>
          </p:nvSpPr>
          <p:spPr>
            <a:xfrm>
              <a:off x="5983976" y="3777202"/>
              <a:ext cx="1483624" cy="768071"/>
            </a:xfrm>
            <a:prstGeom prst="rect">
              <a:avLst/>
            </a:prstGeom>
          </p:spPr>
          <p:txBody>
            <a:bodyPr vert="horz" lIns="91440" tIns="45720" rIns="91440" bIns="45720" numCol="1" spcCol="180000" rtlCol="0">
              <a:noAutofit/>
            </a:bodyPr>
            <a:lstStyle>
              <a:lvl1pPr marL="265113" indent="-265113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9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34988" indent="-268288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01688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dirty="0">
                  <a:solidFill>
                    <a:schemeClr val="accent1"/>
                  </a:solidFill>
                </a:rPr>
                <a:t>Chiffre 1</a:t>
              </a:r>
            </a:p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b="0" dirty="0"/>
                <a:t>Texte</a:t>
              </a:r>
            </a:p>
          </p:txBody>
        </p: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28786412-1038-4D8A-A178-64EB9F2BF648}"/>
                </a:ext>
              </a:extLst>
            </p:cNvPr>
            <p:cNvCxnSpPr/>
            <p:nvPr/>
          </p:nvCxnSpPr>
          <p:spPr>
            <a:xfrm>
              <a:off x="6105056" y="4441812"/>
              <a:ext cx="180000" cy="0"/>
            </a:xfrm>
            <a:prstGeom prst="line">
              <a:avLst/>
            </a:prstGeom>
            <a:ln w="22225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608735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0C62515-8ADB-4A1F-9F19-E9ABD5026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de la partie</a:t>
            </a:r>
            <a:br>
              <a:rPr lang="fr-FR" dirty="0"/>
            </a:br>
            <a:r>
              <a:rPr lang="fr-FR" dirty="0"/>
              <a:t>sur 2 lignes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8695EFA-D4DE-4AA3-A842-7AE1FE251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3F8DCA3-3B17-49AE-9903-A670E00A1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575DE7C-759F-423C-BE30-7E420184C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13</a:t>
            </a:fld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77630000-17EE-4B09-8B75-826D9CC4A1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53730" y="265524"/>
            <a:ext cx="1260000" cy="954768"/>
          </a:xfrm>
        </p:spPr>
        <p:txBody>
          <a:bodyPr/>
          <a:lstStyle/>
          <a:p>
            <a:r>
              <a:rPr lang="fr-FR" dirty="0"/>
              <a:t>10</a:t>
            </a: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FB36FEEC-13B3-4596-8F01-FB02B16E286A}"/>
              </a:ext>
            </a:extLst>
          </p:cNvPr>
          <p:cNvCxnSpPr>
            <a:cxnSpLocks/>
          </p:cNvCxnSpPr>
          <p:nvPr/>
        </p:nvCxnSpPr>
        <p:spPr>
          <a:xfrm>
            <a:off x="5945445" y="1398800"/>
            <a:ext cx="2772000" cy="0"/>
          </a:xfrm>
          <a:prstGeom prst="line">
            <a:avLst/>
          </a:prstGeom>
          <a:ln w="22225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1F5D2A6C-FCF7-46CC-A8BA-D118403EF09E}"/>
              </a:ext>
            </a:extLst>
          </p:cNvPr>
          <p:cNvCxnSpPr>
            <a:cxnSpLocks/>
          </p:cNvCxnSpPr>
          <p:nvPr/>
        </p:nvCxnSpPr>
        <p:spPr>
          <a:xfrm>
            <a:off x="1811838" y="1398800"/>
            <a:ext cx="3323688" cy="0"/>
          </a:xfrm>
          <a:prstGeom prst="line">
            <a:avLst/>
          </a:prstGeom>
          <a:ln w="22225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C0E313B6-2CDE-40C3-A769-D96B5ED88645}"/>
              </a:ext>
            </a:extLst>
          </p:cNvPr>
          <p:cNvCxnSpPr>
            <a:cxnSpLocks/>
          </p:cNvCxnSpPr>
          <p:nvPr/>
        </p:nvCxnSpPr>
        <p:spPr>
          <a:xfrm>
            <a:off x="1811838" y="4287962"/>
            <a:ext cx="3323688" cy="0"/>
          </a:xfrm>
          <a:prstGeom prst="line">
            <a:avLst/>
          </a:prstGeom>
          <a:ln w="22225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BFCF51D3-C64C-4B36-9CDB-34018768B783}"/>
              </a:ext>
            </a:extLst>
          </p:cNvPr>
          <p:cNvGrpSpPr/>
          <p:nvPr/>
        </p:nvGrpSpPr>
        <p:grpSpPr>
          <a:xfrm>
            <a:off x="1674235" y="4478494"/>
            <a:ext cx="1372406" cy="757653"/>
            <a:chOff x="5983976" y="3777202"/>
            <a:chExt cx="1483624" cy="768071"/>
          </a:xfrm>
        </p:grpSpPr>
        <p:sp>
          <p:nvSpPr>
            <p:cNvPr id="36" name="Espace réservé du contenu 7">
              <a:extLst>
                <a:ext uri="{FF2B5EF4-FFF2-40B4-BE49-F238E27FC236}">
                  <a16:creationId xmlns:a16="http://schemas.microsoft.com/office/drawing/2014/main" id="{A25E6027-E868-4CA9-B697-3DAEBF7F0ED3}"/>
                </a:ext>
              </a:extLst>
            </p:cNvPr>
            <p:cNvSpPr txBox="1">
              <a:spLocks/>
            </p:cNvSpPr>
            <p:nvPr/>
          </p:nvSpPr>
          <p:spPr>
            <a:xfrm>
              <a:off x="5983976" y="3777202"/>
              <a:ext cx="1483624" cy="768071"/>
            </a:xfrm>
            <a:prstGeom prst="rect">
              <a:avLst/>
            </a:prstGeom>
          </p:spPr>
          <p:txBody>
            <a:bodyPr vert="horz" lIns="91440" tIns="45720" rIns="91440" bIns="45720" numCol="1" spcCol="180000" rtlCol="0">
              <a:noAutofit/>
            </a:bodyPr>
            <a:lstStyle>
              <a:lvl1pPr marL="265113" indent="-265113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9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34988" indent="-268288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01688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dirty="0">
                  <a:solidFill>
                    <a:schemeClr val="accent1"/>
                  </a:solidFill>
                </a:rPr>
                <a:t>Chiffre 1</a:t>
              </a:r>
            </a:p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b="0" dirty="0"/>
                <a:t>Texte</a:t>
              </a:r>
            </a:p>
          </p:txBody>
        </p: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A7866BB6-2699-4CAC-A4EB-8F6B443F6B77}"/>
                </a:ext>
              </a:extLst>
            </p:cNvPr>
            <p:cNvCxnSpPr/>
            <p:nvPr/>
          </p:nvCxnSpPr>
          <p:spPr>
            <a:xfrm>
              <a:off x="6105056" y="4441812"/>
              <a:ext cx="180000" cy="0"/>
            </a:xfrm>
            <a:prstGeom prst="line">
              <a:avLst/>
            </a:prstGeom>
            <a:ln w="22225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Espace réservé du contenu 7">
            <a:extLst>
              <a:ext uri="{FF2B5EF4-FFF2-40B4-BE49-F238E27FC236}">
                <a16:creationId xmlns:a16="http://schemas.microsoft.com/office/drawing/2014/main" id="{393DFF06-8092-46AE-9020-B23F50A8BD9B}"/>
              </a:ext>
            </a:extLst>
          </p:cNvPr>
          <p:cNvSpPr txBox="1">
            <a:spLocks/>
          </p:cNvSpPr>
          <p:nvPr/>
        </p:nvSpPr>
        <p:spPr>
          <a:xfrm>
            <a:off x="1674235" y="5234531"/>
            <a:ext cx="1372406" cy="757653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65113" indent="-265113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2667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4988" indent="-268288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1688" indent="-2667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300"/>
              </a:spcAft>
              <a:buFontTx/>
              <a:buNone/>
            </a:pPr>
            <a:r>
              <a:rPr lang="fr-FR" sz="1600" dirty="0">
                <a:solidFill>
                  <a:schemeClr val="accent1"/>
                </a:solidFill>
              </a:rPr>
              <a:t>Chiffre 1</a:t>
            </a:r>
          </a:p>
          <a:p>
            <a:pPr marL="0" indent="0">
              <a:spcAft>
                <a:spcPts val="300"/>
              </a:spcAft>
              <a:buFontTx/>
              <a:buNone/>
            </a:pPr>
            <a:r>
              <a:rPr lang="fr-FR" sz="1600" b="0" dirty="0"/>
              <a:t>Texte</a:t>
            </a:r>
          </a:p>
        </p:txBody>
      </p:sp>
      <p:grpSp>
        <p:nvGrpSpPr>
          <p:cNvPr id="41" name="Groupe 40">
            <a:extLst>
              <a:ext uri="{FF2B5EF4-FFF2-40B4-BE49-F238E27FC236}">
                <a16:creationId xmlns:a16="http://schemas.microsoft.com/office/drawing/2014/main" id="{5CD7FA2C-43AD-486D-9057-9538E2602B46}"/>
              </a:ext>
            </a:extLst>
          </p:cNvPr>
          <p:cNvGrpSpPr/>
          <p:nvPr/>
        </p:nvGrpSpPr>
        <p:grpSpPr>
          <a:xfrm>
            <a:off x="3112096" y="4478494"/>
            <a:ext cx="1372406" cy="757653"/>
            <a:chOff x="5983976" y="3777202"/>
            <a:chExt cx="1483624" cy="768071"/>
          </a:xfrm>
        </p:grpSpPr>
        <p:sp>
          <p:nvSpPr>
            <p:cNvPr id="42" name="Espace réservé du contenu 7">
              <a:extLst>
                <a:ext uri="{FF2B5EF4-FFF2-40B4-BE49-F238E27FC236}">
                  <a16:creationId xmlns:a16="http://schemas.microsoft.com/office/drawing/2014/main" id="{538CE9F2-EEB7-4A85-81D5-932F1DB0EE2B}"/>
                </a:ext>
              </a:extLst>
            </p:cNvPr>
            <p:cNvSpPr txBox="1">
              <a:spLocks/>
            </p:cNvSpPr>
            <p:nvPr/>
          </p:nvSpPr>
          <p:spPr>
            <a:xfrm>
              <a:off x="5983976" y="3777202"/>
              <a:ext cx="1483624" cy="768071"/>
            </a:xfrm>
            <a:prstGeom prst="rect">
              <a:avLst/>
            </a:prstGeom>
          </p:spPr>
          <p:txBody>
            <a:bodyPr vert="horz" lIns="91440" tIns="45720" rIns="91440" bIns="45720" numCol="1" spcCol="180000" rtlCol="0">
              <a:noAutofit/>
            </a:bodyPr>
            <a:lstStyle>
              <a:lvl1pPr marL="265113" indent="-265113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9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34988" indent="-268288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01688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dirty="0">
                  <a:solidFill>
                    <a:schemeClr val="accent1"/>
                  </a:solidFill>
                </a:rPr>
                <a:t>Chiffre 1</a:t>
              </a:r>
            </a:p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b="0" dirty="0"/>
                <a:t>Texte</a:t>
              </a:r>
            </a:p>
          </p:txBody>
        </p: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8F0E8D86-86DF-4F5B-B161-2AA4D0F6557A}"/>
                </a:ext>
              </a:extLst>
            </p:cNvPr>
            <p:cNvCxnSpPr/>
            <p:nvPr/>
          </p:nvCxnSpPr>
          <p:spPr>
            <a:xfrm>
              <a:off x="6105056" y="4441812"/>
              <a:ext cx="180000" cy="0"/>
            </a:xfrm>
            <a:prstGeom prst="line">
              <a:avLst/>
            </a:prstGeom>
            <a:ln w="22225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Espace réservé du contenu 7">
            <a:extLst>
              <a:ext uri="{FF2B5EF4-FFF2-40B4-BE49-F238E27FC236}">
                <a16:creationId xmlns:a16="http://schemas.microsoft.com/office/drawing/2014/main" id="{11CF33D5-E0CF-4E4A-B69C-FF5B672004CB}"/>
              </a:ext>
            </a:extLst>
          </p:cNvPr>
          <p:cNvSpPr txBox="1">
            <a:spLocks/>
          </p:cNvSpPr>
          <p:nvPr/>
        </p:nvSpPr>
        <p:spPr>
          <a:xfrm>
            <a:off x="3112096" y="5234531"/>
            <a:ext cx="1372406" cy="757653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65113" indent="-265113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2667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4988" indent="-268288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1688" indent="-2667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300"/>
              </a:spcAft>
              <a:buFontTx/>
              <a:buNone/>
            </a:pPr>
            <a:r>
              <a:rPr lang="fr-FR" sz="1600" dirty="0">
                <a:solidFill>
                  <a:schemeClr val="accent1"/>
                </a:solidFill>
              </a:rPr>
              <a:t>Chiffre 1</a:t>
            </a:r>
          </a:p>
          <a:p>
            <a:pPr marL="0" indent="0">
              <a:spcAft>
                <a:spcPts val="300"/>
              </a:spcAft>
              <a:buFontTx/>
              <a:buNone/>
            </a:pPr>
            <a:r>
              <a:rPr lang="fr-FR" sz="1600" b="0" dirty="0"/>
              <a:t>Texte</a:t>
            </a:r>
          </a:p>
        </p:txBody>
      </p:sp>
      <p:grpSp>
        <p:nvGrpSpPr>
          <p:cNvPr id="47" name="Groupe 46">
            <a:extLst>
              <a:ext uri="{FF2B5EF4-FFF2-40B4-BE49-F238E27FC236}">
                <a16:creationId xmlns:a16="http://schemas.microsoft.com/office/drawing/2014/main" id="{F54A83B1-1727-40B3-BFAC-3F12F26F05C3}"/>
              </a:ext>
            </a:extLst>
          </p:cNvPr>
          <p:cNvGrpSpPr/>
          <p:nvPr/>
        </p:nvGrpSpPr>
        <p:grpSpPr>
          <a:xfrm>
            <a:off x="1676951" y="1479507"/>
            <a:ext cx="3384000" cy="1456662"/>
            <a:chOff x="1673406" y="2959395"/>
            <a:chExt cx="3384000" cy="1456662"/>
          </a:xfrm>
        </p:grpSpPr>
        <p:sp>
          <p:nvSpPr>
            <p:cNvPr id="48" name="Espace réservé du contenu 2">
              <a:extLst>
                <a:ext uri="{FF2B5EF4-FFF2-40B4-BE49-F238E27FC236}">
                  <a16:creationId xmlns:a16="http://schemas.microsoft.com/office/drawing/2014/main" id="{1438C48D-D964-4C3D-8368-4E1D2F4A415F}"/>
                </a:ext>
              </a:extLst>
            </p:cNvPr>
            <p:cNvSpPr txBox="1">
              <a:spLocks/>
            </p:cNvSpPr>
            <p:nvPr/>
          </p:nvSpPr>
          <p:spPr>
            <a:xfrm>
              <a:off x="1673406" y="2959395"/>
              <a:ext cx="3384000" cy="1456662"/>
            </a:xfrm>
            <a:prstGeom prst="rect">
              <a:avLst/>
            </a:prstGeom>
          </p:spPr>
          <p:txBody>
            <a:bodyPr vert="horz" lIns="91440" tIns="45720" rIns="91440" bIns="45720" numCol="1" spcCol="180000" rtlCol="0">
              <a:noAutofit/>
            </a:bodyPr>
            <a:lstStyle>
              <a:lvl1pPr marL="265113" indent="-265113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9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34988" indent="-268288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01688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Aft>
                  <a:spcPts val="0"/>
                </a:spcAft>
                <a:buFontTx/>
                <a:buNone/>
              </a:pPr>
              <a:r>
                <a:rPr lang="fr-FR" sz="6000" dirty="0">
                  <a:solidFill>
                    <a:schemeClr val="tx2"/>
                  </a:solidFill>
                </a:rPr>
                <a:t>30000</a:t>
              </a:r>
            </a:p>
            <a:p>
              <a:pPr marL="0" indent="0">
                <a:spcAft>
                  <a:spcPts val="0"/>
                </a:spcAft>
                <a:buFontTx/>
                <a:buNone/>
              </a:pPr>
              <a:r>
                <a:rPr lang="fr-FR" sz="1600" b="0" dirty="0"/>
                <a:t>Texte</a:t>
              </a:r>
            </a:p>
            <a:p>
              <a:pPr marL="0" indent="0">
                <a:buFontTx/>
                <a:buNone/>
              </a:pPr>
              <a:endParaRPr lang="fr-FR" dirty="0"/>
            </a:p>
          </p:txBody>
        </p: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C9272EF1-0949-45CD-A383-B1DD1B0BF797}"/>
                </a:ext>
              </a:extLst>
            </p:cNvPr>
            <p:cNvCxnSpPr/>
            <p:nvPr/>
          </p:nvCxnSpPr>
          <p:spPr>
            <a:xfrm>
              <a:off x="1811079" y="4277835"/>
              <a:ext cx="180000" cy="0"/>
            </a:xfrm>
            <a:prstGeom prst="line">
              <a:avLst/>
            </a:prstGeom>
            <a:ln w="22225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Espace réservé du contenu 2">
            <a:extLst>
              <a:ext uri="{FF2B5EF4-FFF2-40B4-BE49-F238E27FC236}">
                <a16:creationId xmlns:a16="http://schemas.microsoft.com/office/drawing/2014/main" id="{24CADC85-7BE8-4033-99CC-BFE4527EF03D}"/>
              </a:ext>
            </a:extLst>
          </p:cNvPr>
          <p:cNvSpPr txBox="1">
            <a:spLocks/>
          </p:cNvSpPr>
          <p:nvPr/>
        </p:nvSpPr>
        <p:spPr>
          <a:xfrm>
            <a:off x="1676951" y="2902422"/>
            <a:ext cx="3384000" cy="1456662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65113" indent="-265113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2667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4988" indent="-268288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1688" indent="-2667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0"/>
              </a:spcAft>
              <a:buFontTx/>
              <a:buNone/>
            </a:pPr>
            <a:r>
              <a:rPr lang="fr-FR" sz="6000" dirty="0">
                <a:solidFill>
                  <a:schemeClr val="tx2"/>
                </a:solidFill>
              </a:rPr>
              <a:t>12580</a:t>
            </a:r>
          </a:p>
          <a:p>
            <a:pPr marL="0" indent="0">
              <a:spcAft>
                <a:spcPts val="0"/>
              </a:spcAft>
              <a:buFontTx/>
              <a:buNone/>
            </a:pPr>
            <a:r>
              <a:rPr lang="fr-FR" sz="1600" b="0" dirty="0"/>
              <a:t>Texte</a:t>
            </a:r>
          </a:p>
          <a:p>
            <a:pPr marL="0" indent="0">
              <a:buFontTx/>
              <a:buNone/>
            </a:pPr>
            <a:endParaRPr lang="fr-FR" dirty="0"/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DDDE71C6-2895-4ABA-94E5-84C6CFD209CE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5890436" y="1669311"/>
            <a:ext cx="2805955" cy="4507651"/>
          </a:xfrm>
        </p:spPr>
        <p:txBody>
          <a:bodyPr/>
          <a:lstStyle/>
          <a:p>
            <a:pPr marL="0" lvl="2" indent="-1587">
              <a:buNone/>
            </a:pP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ve-nenatis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eu </a:t>
            </a:r>
            <a:r>
              <a:rPr lang="fr-FR" dirty="0" err="1"/>
              <a:t>pede</a:t>
            </a:r>
            <a:r>
              <a:rPr lang="fr-FR" dirty="0"/>
              <a:t> mollis pretium. Integer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ele-mentum</a:t>
            </a:r>
            <a:r>
              <a:rPr lang="fr-FR" dirty="0"/>
              <a:t> semper </a:t>
            </a:r>
            <a:r>
              <a:rPr lang="fr-FR" dirty="0" err="1"/>
              <a:t>nisi</a:t>
            </a:r>
            <a:r>
              <a:rPr lang="fr-FR" dirty="0"/>
              <a:t>. </a:t>
            </a:r>
            <a:r>
              <a:rPr lang="fr-FR" dirty="0" err="1"/>
              <a:t>Ae-nean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tellus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eu, </a:t>
            </a:r>
            <a:r>
              <a:rPr lang="fr-FR" dirty="0" err="1"/>
              <a:t>consequat</a:t>
            </a:r>
            <a:r>
              <a:rPr lang="fr-FR" dirty="0"/>
              <a:t> </a:t>
            </a:r>
            <a:r>
              <a:rPr lang="fr-FR" dirty="0" err="1"/>
              <a:t>vi-tae</a:t>
            </a:r>
            <a:r>
              <a:rPr lang="fr-FR" dirty="0"/>
              <a:t>,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, </a:t>
            </a:r>
            <a:r>
              <a:rPr lang="fr-FR" dirty="0" err="1"/>
              <a:t>enim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3016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4EC501D-ECBC-4834-B537-195A398FE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Sommaire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09F821C-2396-4903-8F9B-BBC599D6F7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Titre de partie</a:t>
            </a:r>
          </a:p>
          <a:p>
            <a:r>
              <a:rPr lang="fr-FR" dirty="0"/>
              <a:t>Titre de partie</a:t>
            </a:r>
          </a:p>
          <a:p>
            <a:r>
              <a:rPr lang="fr-FR" dirty="0"/>
              <a:t>Titre de partie</a:t>
            </a:r>
          </a:p>
          <a:p>
            <a:r>
              <a:rPr lang="fr-FR" dirty="0"/>
              <a:t>Titre de partie</a:t>
            </a:r>
          </a:p>
          <a:p>
            <a:r>
              <a:rPr lang="fr-FR" dirty="0"/>
              <a:t>Titre de partie</a:t>
            </a:r>
          </a:p>
          <a:p>
            <a:r>
              <a:rPr lang="fr-FR" dirty="0"/>
              <a:t>Titre de partie</a:t>
            </a:r>
          </a:p>
          <a:p>
            <a:r>
              <a:rPr lang="fr-FR" dirty="0"/>
              <a:t>Titre de partie</a:t>
            </a:r>
          </a:p>
          <a:p>
            <a:r>
              <a:rPr lang="fr-FR" dirty="0"/>
              <a:t>Titre de partie</a:t>
            </a:r>
          </a:p>
          <a:p>
            <a:r>
              <a:rPr lang="fr-FR" dirty="0"/>
              <a:t>Titre de partie</a:t>
            </a:r>
          </a:p>
          <a:p>
            <a:r>
              <a:rPr lang="fr-FR" dirty="0"/>
              <a:t>Titre de partie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4446125-A811-4400-BAC7-66ABA639AD65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1552603" y="6406992"/>
            <a:ext cx="1042374" cy="360000"/>
          </a:xfrm>
        </p:spPr>
        <p:txBody>
          <a:bodyPr/>
          <a:lstStyle/>
          <a:p>
            <a:fld id="{D46B822D-C1DA-4C37-B82F-B78C55EBA6B7}" type="datetime1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0FA03F2-B1BC-423D-9D70-0DD5AF028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8B7F22A-BF9B-4535-B8D6-60C1B3BFB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2</a:t>
            </a:fld>
            <a:endParaRPr lang="fr-FR"/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055C5FE0-829E-493E-9D5B-95D9F5F03903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5224681" y="1335366"/>
            <a:ext cx="3050994" cy="4830484"/>
          </a:xfrm>
        </p:spPr>
        <p:txBody>
          <a:bodyPr/>
          <a:lstStyle/>
          <a:p>
            <a:pPr>
              <a:buFont typeface="+mj-lt"/>
              <a:buAutoNum type="arabicPeriod" startAt="11"/>
            </a:pPr>
            <a:r>
              <a:rPr lang="fr-FR" dirty="0"/>
              <a:t>Titre de partie</a:t>
            </a:r>
          </a:p>
          <a:p>
            <a:pPr>
              <a:buFont typeface="+mj-lt"/>
              <a:buAutoNum type="arabicPeriod" startAt="11"/>
            </a:pPr>
            <a:r>
              <a:rPr lang="fr-FR" dirty="0"/>
              <a:t>Titre de partie</a:t>
            </a:r>
          </a:p>
          <a:p>
            <a:pPr>
              <a:buFont typeface="+mj-lt"/>
              <a:buAutoNum type="arabicPeriod" startAt="11"/>
            </a:pPr>
            <a:r>
              <a:rPr lang="fr-FR" dirty="0"/>
              <a:t>Titre de partie</a:t>
            </a:r>
          </a:p>
          <a:p>
            <a:pPr>
              <a:buFont typeface="+mj-lt"/>
              <a:buAutoNum type="arabicPeriod" startAt="11"/>
            </a:pPr>
            <a:r>
              <a:rPr lang="fr-FR" dirty="0"/>
              <a:t>Titre de partie</a:t>
            </a:r>
          </a:p>
        </p:txBody>
      </p:sp>
    </p:spTree>
    <p:extLst>
      <p:ext uri="{BB962C8B-B14F-4D97-AF65-F5344CB8AC3E}">
        <p14:creationId xmlns:p14="http://schemas.microsoft.com/office/powerpoint/2010/main" val="1698457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5F0441A-C098-440B-8D05-7215D1B4EB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de la partie</a:t>
            </a:r>
            <a:br>
              <a:rPr lang="fr-FR" dirty="0"/>
            </a:br>
            <a:r>
              <a:rPr lang="fr-FR" dirty="0"/>
              <a:t>sur 2 lignes</a:t>
            </a: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12950450-8BE4-4A88-9135-D465737043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2392" y="1346479"/>
            <a:ext cx="6230129" cy="4830484"/>
          </a:xfrm>
        </p:spPr>
        <p:txBody>
          <a:bodyPr/>
          <a:lstStyle/>
          <a:p>
            <a:r>
              <a:rPr lang="fr-FR" dirty="0"/>
              <a:t>Niveau 1 : </a:t>
            </a: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</a:p>
          <a:p>
            <a:pPr lvl="1"/>
            <a:r>
              <a:rPr lang="fr-FR" dirty="0"/>
              <a:t>Niveau 2 :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pretium. Integer 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semper </a:t>
            </a:r>
            <a:r>
              <a:rPr lang="fr-FR" dirty="0" err="1"/>
              <a:t>nisi</a:t>
            </a:r>
            <a:r>
              <a:rPr lang="fr-FR" dirty="0"/>
              <a:t>. </a:t>
            </a:r>
          </a:p>
          <a:p>
            <a:pPr lvl="2"/>
            <a:r>
              <a:rPr lang="fr-FR" dirty="0"/>
              <a:t>Niveau 3 :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tellus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eu,  </a:t>
            </a:r>
            <a:r>
              <a:rPr lang="fr-FR" dirty="0" err="1"/>
              <a:t>consequat</a:t>
            </a:r>
            <a:r>
              <a:rPr lang="fr-FR" dirty="0"/>
              <a:t> vitae,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,  </a:t>
            </a:r>
            <a:r>
              <a:rPr lang="fr-FR" dirty="0" err="1"/>
              <a:t>enim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</a:t>
            </a:r>
          </a:p>
          <a:p>
            <a:pPr lvl="3"/>
            <a:r>
              <a:rPr lang="fr-FR" dirty="0"/>
              <a:t>Niveau 4 :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eu,  </a:t>
            </a:r>
            <a:r>
              <a:rPr lang="fr-FR" dirty="0" err="1"/>
              <a:t>consequat</a:t>
            </a:r>
            <a:r>
              <a:rPr lang="fr-FR" dirty="0"/>
              <a:t> vitae,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,  </a:t>
            </a:r>
            <a:r>
              <a:rPr lang="fr-FR" dirty="0" err="1"/>
              <a:t>enim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</a:t>
            </a:r>
          </a:p>
          <a:p>
            <a:pPr lvl="4"/>
            <a:r>
              <a:rPr lang="fr-FR" dirty="0"/>
              <a:t>Niveau 5 :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eu,  </a:t>
            </a:r>
            <a:r>
              <a:rPr lang="fr-FR" dirty="0" err="1"/>
              <a:t>consequat</a:t>
            </a:r>
            <a:r>
              <a:rPr lang="fr-FR" dirty="0"/>
              <a:t> vitae,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,  </a:t>
            </a:r>
            <a:r>
              <a:rPr lang="fr-FR" dirty="0" err="1"/>
              <a:t>enim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</a:t>
            </a:r>
          </a:p>
        </p:txBody>
      </p:sp>
      <p:sp>
        <p:nvSpPr>
          <p:cNvPr id="18" name="Espace réservé de la date 17">
            <a:extLst>
              <a:ext uri="{FF2B5EF4-FFF2-40B4-BE49-F238E27FC236}">
                <a16:creationId xmlns:a16="http://schemas.microsoft.com/office/drawing/2014/main" id="{97742759-B7DC-47E1-864D-EA8B3D4B5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11CF5-6CAC-4FC5-860B-5E29A509E476}" type="datetime1">
              <a:rPr lang="fr-FR" smtClean="0"/>
              <a:t>06/07/2021</a:t>
            </a:fld>
            <a:endParaRPr lang="fr-FR"/>
          </a:p>
        </p:txBody>
      </p:sp>
      <p:sp>
        <p:nvSpPr>
          <p:cNvPr id="19" name="Espace réservé du pied de page 18">
            <a:extLst>
              <a:ext uri="{FF2B5EF4-FFF2-40B4-BE49-F238E27FC236}">
                <a16:creationId xmlns:a16="http://schemas.microsoft.com/office/drawing/2014/main" id="{50E79B56-328A-4C5E-B1EE-D272C3AF4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du document à modifier dans le menu Insertion &gt; En-Tête</a:t>
            </a:r>
          </a:p>
        </p:txBody>
      </p:sp>
      <p:sp>
        <p:nvSpPr>
          <p:cNvPr id="20" name="Espace réservé du numéro de diapositive 19">
            <a:extLst>
              <a:ext uri="{FF2B5EF4-FFF2-40B4-BE49-F238E27FC236}">
                <a16:creationId xmlns:a16="http://schemas.microsoft.com/office/drawing/2014/main" id="{F4A3A917-1963-433F-B7B6-918BEF2CD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3</a:t>
            </a:fld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156E2F5-599E-4D62-9A83-733D1FAB85F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3385821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5F0441A-C098-440B-8D05-7215D1B4EB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de la partie</a:t>
            </a:r>
            <a:br>
              <a:rPr lang="fr-FR" dirty="0"/>
            </a:br>
            <a:r>
              <a:rPr lang="fr-FR" dirty="0"/>
              <a:t>sur 2 lignes</a:t>
            </a:r>
          </a:p>
        </p:txBody>
      </p:sp>
      <p:sp>
        <p:nvSpPr>
          <p:cNvPr id="18" name="Espace réservé de la date 17">
            <a:extLst>
              <a:ext uri="{FF2B5EF4-FFF2-40B4-BE49-F238E27FC236}">
                <a16:creationId xmlns:a16="http://schemas.microsoft.com/office/drawing/2014/main" id="{97742759-B7DC-47E1-864D-EA8B3D4B5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11CF5-6CAC-4FC5-860B-5E29A509E476}" type="datetime1">
              <a:rPr lang="fr-FR" smtClean="0"/>
              <a:t>06/07/2021</a:t>
            </a:fld>
            <a:endParaRPr lang="fr-FR" dirty="0"/>
          </a:p>
        </p:txBody>
      </p:sp>
      <p:sp>
        <p:nvSpPr>
          <p:cNvPr id="19" name="Espace réservé du pied de page 18">
            <a:extLst>
              <a:ext uri="{FF2B5EF4-FFF2-40B4-BE49-F238E27FC236}">
                <a16:creationId xmlns:a16="http://schemas.microsoft.com/office/drawing/2014/main" id="{50E79B56-328A-4C5E-B1EE-D272C3AF4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Titre du document à modifier dans le menu Insertion &gt; En-Tête</a:t>
            </a:r>
          </a:p>
        </p:txBody>
      </p:sp>
      <p:sp>
        <p:nvSpPr>
          <p:cNvPr id="20" name="Espace réservé du numéro de diapositive 19">
            <a:extLst>
              <a:ext uri="{FF2B5EF4-FFF2-40B4-BE49-F238E27FC236}">
                <a16:creationId xmlns:a16="http://schemas.microsoft.com/office/drawing/2014/main" id="{F4A3A917-1963-433F-B7B6-918BEF2CD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4</a:t>
            </a:fld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9495F20-546A-4524-8A09-CDC2FA338DF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1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5ED010C2-3DA8-41B6-97E9-AB113805EB7F}"/>
              </a:ext>
            </a:extLst>
          </p:cNvPr>
          <p:cNvSpPr txBox="1"/>
          <p:nvPr/>
        </p:nvSpPr>
        <p:spPr>
          <a:xfrm>
            <a:off x="244547" y="3045091"/>
            <a:ext cx="11802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1" dirty="0">
                <a:solidFill>
                  <a:schemeClr val="accent1"/>
                </a:solidFill>
              </a:rPr>
              <a:t>1. </a:t>
            </a:r>
            <a:r>
              <a:rPr lang="fr-FR" sz="800" b="1" dirty="0" err="1"/>
              <a:t>Vulputate</a:t>
            </a:r>
            <a:r>
              <a:rPr lang="fr-FR" sz="800" b="1" dirty="0"/>
              <a:t> </a:t>
            </a:r>
            <a:r>
              <a:rPr lang="fr-FR" sz="800" b="1" dirty="0" err="1"/>
              <a:t>eget</a:t>
            </a:r>
            <a:r>
              <a:rPr lang="fr-FR" sz="800" b="1" dirty="0"/>
              <a:t> </a:t>
            </a:r>
            <a:r>
              <a:rPr lang="fr-FR" sz="800" b="1" dirty="0" err="1"/>
              <a:t>arcu</a:t>
            </a:r>
            <a:r>
              <a:rPr lang="fr-FR" sz="800" b="1" dirty="0"/>
              <a:t> in </a:t>
            </a:r>
            <a:r>
              <a:rPr lang="fr-FR" sz="800" b="1" dirty="0" err="1"/>
              <a:t>enim</a:t>
            </a:r>
            <a:r>
              <a:rPr lang="fr-FR" sz="800" b="1" dirty="0"/>
              <a:t> </a:t>
            </a:r>
            <a:r>
              <a:rPr lang="fr-FR" sz="800" b="1" dirty="0" err="1"/>
              <a:t>josto</a:t>
            </a:r>
            <a:r>
              <a:rPr lang="fr-FR" sz="800" b="1" dirty="0"/>
              <a:t> </a:t>
            </a:r>
            <a:r>
              <a:rPr lang="fr-FR" sz="800" b="1" dirty="0" err="1"/>
              <a:t>roncus</a:t>
            </a:r>
            <a:r>
              <a:rPr lang="fr-FR" sz="800" b="1" dirty="0"/>
              <a:t>.</a:t>
            </a:r>
          </a:p>
          <a:p>
            <a:pPr marL="228600" indent="-228600">
              <a:buAutoNum type="arabicPeriod"/>
            </a:pPr>
            <a:endParaRPr lang="fr-FR" sz="800" b="1" dirty="0"/>
          </a:p>
          <a:p>
            <a:r>
              <a:rPr lang="fr-FR" sz="800" b="1" dirty="0">
                <a:solidFill>
                  <a:schemeClr val="accent1"/>
                </a:solidFill>
              </a:rPr>
              <a:t>2. </a:t>
            </a:r>
            <a:r>
              <a:rPr lang="fr-FR" sz="800" b="1" dirty="0" err="1"/>
              <a:t>Vulputate</a:t>
            </a:r>
            <a:r>
              <a:rPr lang="fr-FR" sz="800" b="1" dirty="0"/>
              <a:t> </a:t>
            </a:r>
            <a:r>
              <a:rPr lang="fr-FR" sz="800" b="1" dirty="0" err="1"/>
              <a:t>eget</a:t>
            </a:r>
            <a:r>
              <a:rPr lang="fr-FR" sz="800" b="1" dirty="0"/>
              <a:t> </a:t>
            </a:r>
            <a:r>
              <a:rPr lang="fr-FR" sz="800" b="1" dirty="0" err="1"/>
              <a:t>arcu</a:t>
            </a:r>
            <a:r>
              <a:rPr lang="fr-FR" sz="800" b="1" dirty="0"/>
              <a:t> in </a:t>
            </a:r>
            <a:r>
              <a:rPr lang="fr-FR" sz="800" b="1" dirty="0" err="1"/>
              <a:t>enim</a:t>
            </a:r>
            <a:r>
              <a:rPr lang="fr-FR" sz="800" b="1" dirty="0"/>
              <a:t> </a:t>
            </a:r>
            <a:r>
              <a:rPr lang="fr-FR" sz="800" b="1" dirty="0" err="1"/>
              <a:t>josto</a:t>
            </a:r>
            <a:r>
              <a:rPr lang="fr-FR" sz="800" b="1" dirty="0"/>
              <a:t> </a:t>
            </a:r>
            <a:r>
              <a:rPr lang="fr-FR" sz="800" b="1" dirty="0" err="1"/>
              <a:t>roncus</a:t>
            </a:r>
            <a:r>
              <a:rPr lang="fr-FR" sz="800" b="1" dirty="0"/>
              <a:t>.</a:t>
            </a:r>
          </a:p>
          <a:p>
            <a:endParaRPr lang="fr-FR" sz="800" dirty="0"/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36151646-C057-4620-8ED2-0EB0DD190B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2392" y="1346479"/>
            <a:ext cx="6984000" cy="4288777"/>
          </a:xfrm>
        </p:spPr>
        <p:txBody>
          <a:bodyPr/>
          <a:lstStyle/>
          <a:p>
            <a:pPr marL="0" indent="0">
              <a:buNone/>
            </a:pP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</a:p>
          <a:p>
            <a:pPr marL="0" lvl="2" indent="0">
              <a:buNone/>
            </a:pP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pretium. Integer 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semper </a:t>
            </a:r>
            <a:r>
              <a:rPr lang="fr-FR" dirty="0" err="1"/>
              <a:t>nisi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tellus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eu,  </a:t>
            </a:r>
            <a:r>
              <a:rPr lang="fr-FR" dirty="0" err="1"/>
              <a:t>consequat</a:t>
            </a:r>
            <a:r>
              <a:rPr lang="fr-FR" dirty="0"/>
              <a:t> vitae,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,  </a:t>
            </a:r>
            <a:r>
              <a:rPr lang="fr-FR" dirty="0" err="1"/>
              <a:t>enim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 1  pretium. </a:t>
            </a:r>
            <a:r>
              <a:rPr lang="fr-FR" dirty="0" err="1"/>
              <a:t>Aliquam</a:t>
            </a:r>
            <a:r>
              <a:rPr lang="fr-FR" dirty="0"/>
              <a:t> </a:t>
            </a:r>
            <a:r>
              <a:rPr lang="fr-FR" dirty="0" err="1"/>
              <a:t>lorem</a:t>
            </a:r>
            <a:r>
              <a:rPr lang="fr-FR" dirty="0"/>
              <a:t> ante... Ut, 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</a:t>
            </a:r>
            <a:r>
              <a:rPr lang="fr-FR" dirty="0" err="1"/>
              <a:t>pretiu</a:t>
            </a:r>
            <a:r>
              <a:rPr lang="fr-FR" dirty="0"/>
              <a:t> </a:t>
            </a:r>
            <a:r>
              <a:rPr lang="fr-FR" dirty="0" err="1"/>
              <a:t>integer</a:t>
            </a:r>
            <a:r>
              <a:rPr lang="fr-FR" dirty="0"/>
              <a:t>.</a:t>
            </a:r>
          </a:p>
          <a:p>
            <a:pPr marL="0" lvl="2" indent="0">
              <a:buNone/>
            </a:pPr>
            <a:r>
              <a:rPr lang="fr-FR" dirty="0"/>
              <a:t>Vitae,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,  </a:t>
            </a:r>
            <a:r>
              <a:rPr lang="fr-FR" dirty="0" err="1"/>
              <a:t>enim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pretium </a:t>
            </a:r>
            <a:r>
              <a:rPr lang="fr-FR" dirty="0" err="1"/>
              <a:t>aliquam</a:t>
            </a:r>
            <a:r>
              <a:rPr lang="fr-FR" dirty="0"/>
              <a:t>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pretium </a:t>
            </a:r>
            <a:r>
              <a:rPr lang="fr-FR" dirty="0" err="1"/>
              <a:t>aliquam</a:t>
            </a:r>
            <a:r>
              <a:rPr lang="fr-FR" dirty="0"/>
              <a:t>.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,  </a:t>
            </a:r>
            <a:r>
              <a:rPr lang="fr-FR" dirty="0" err="1"/>
              <a:t>enim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pretium </a:t>
            </a:r>
            <a:r>
              <a:rPr lang="fr-FR" dirty="0" err="1"/>
              <a:t>aliquam</a:t>
            </a:r>
            <a:r>
              <a:rPr lang="fr-FR" dirty="0"/>
              <a:t>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pretium </a:t>
            </a:r>
            <a:r>
              <a:rPr lang="fr-FR" dirty="0" err="1"/>
              <a:t>aliquam</a:t>
            </a:r>
            <a:r>
              <a:rPr lang="fr-FR" dirty="0"/>
              <a:t>.</a:t>
            </a:r>
          </a:p>
          <a:p>
            <a:pPr marL="0" lvl="2" indent="0">
              <a:buNone/>
            </a:pPr>
            <a:endParaRPr lang="fr-FR" dirty="0"/>
          </a:p>
          <a:p>
            <a:pPr marL="0" lvl="1" indent="0">
              <a:buNone/>
            </a:pPr>
            <a:r>
              <a:rPr lang="fr-FR" dirty="0"/>
              <a:t>Surtitre</a:t>
            </a:r>
          </a:p>
          <a:p>
            <a:pPr marL="0" lvl="2" indent="0">
              <a:buNone/>
            </a:pP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pretium. Integer 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semper </a:t>
            </a:r>
            <a:r>
              <a:rPr lang="fr-FR" dirty="0" err="1"/>
              <a:t>nisi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 2 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tellus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 l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</a:t>
            </a:r>
            <a:r>
              <a:rPr lang="fr-FR" dirty="0" err="1"/>
              <a:t>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eu,  </a:t>
            </a:r>
            <a:r>
              <a:rPr lang="fr-FR" dirty="0" err="1"/>
              <a:t>consequat</a:t>
            </a:r>
            <a:r>
              <a:rPr lang="fr-FR" dirty="0"/>
              <a:t> vitae,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,  </a:t>
            </a:r>
            <a:r>
              <a:rPr lang="fr-FR" dirty="0" err="1"/>
              <a:t>enim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ut, 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pretium. Integer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dapibus</a:t>
            </a:r>
            <a:r>
              <a:rPr lang="fr-FR" dirty="0"/>
              <a:t>.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37592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F32318-C9E7-45C6-AE7E-BCD318FFB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de la partie</a:t>
            </a:r>
            <a:br>
              <a:rPr lang="fr-FR" dirty="0"/>
            </a:br>
            <a:r>
              <a:rPr lang="fr-FR" dirty="0"/>
              <a:t>sur 2 lignes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F60F5A9-8C01-4BB5-B66D-A33AD88903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2392" y="1346479"/>
            <a:ext cx="5613441" cy="1077744"/>
          </a:xfrm>
        </p:spPr>
        <p:txBody>
          <a:bodyPr/>
          <a:lstStyle/>
          <a:p>
            <a:pPr marL="0" indent="0">
              <a:buNone/>
            </a:pP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490CCAA-DD20-40E5-8B53-4F65EB4D7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CAE3DCD-E1E4-418B-BB69-B5467D69B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CF8264C-9E1A-4C16-AA77-9E75A8FE5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5</a:t>
            </a:fld>
            <a:endParaRPr lang="fr-FR"/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949357AD-0BEB-4055-8606-D8AAACF9E0E9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pPr marL="0" lvl="2" indent="-1587">
              <a:buNone/>
            </a:pP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pretium. Integer 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semper </a:t>
            </a:r>
            <a:r>
              <a:rPr lang="fr-FR" dirty="0" err="1"/>
              <a:t>nisi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tellus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eu,  </a:t>
            </a:r>
            <a:r>
              <a:rPr lang="fr-FR" dirty="0" err="1"/>
              <a:t>consequat</a:t>
            </a:r>
            <a:r>
              <a:rPr lang="fr-FR" dirty="0"/>
              <a:t> vitae, </a:t>
            </a:r>
            <a:r>
              <a:rPr lang="fr-FR" dirty="0" err="1"/>
              <a:t>eleifend</a:t>
            </a:r>
            <a:r>
              <a:rPr lang="fr-FR" dirty="0"/>
              <a:t>. </a:t>
            </a:r>
            <a:r>
              <a:rPr lang="fr-FR" dirty="0" err="1"/>
              <a:t>Enim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 pretium. </a:t>
            </a:r>
            <a:r>
              <a:rPr lang="fr-FR" dirty="0" err="1"/>
              <a:t>Aliquam</a:t>
            </a:r>
            <a:r>
              <a:rPr lang="fr-FR" dirty="0"/>
              <a:t> </a:t>
            </a:r>
            <a:r>
              <a:rPr lang="fr-FR" dirty="0" err="1"/>
              <a:t>lorem</a:t>
            </a:r>
            <a:r>
              <a:rPr lang="fr-FR" dirty="0"/>
              <a:t> ante. Ut, 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pretium. Integer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elementumsemper</a:t>
            </a:r>
            <a:r>
              <a:rPr lang="fr-FR" dirty="0"/>
              <a:t> </a:t>
            </a:r>
            <a:r>
              <a:rPr lang="fr-FR" dirty="0" err="1"/>
              <a:t>nisi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eu.</a:t>
            </a:r>
          </a:p>
          <a:p>
            <a:pPr marL="0" lvl="1" indent="-1587">
              <a:buNone/>
            </a:pPr>
            <a:r>
              <a:rPr lang="fr-FR" dirty="0"/>
              <a:t>Surtitre</a:t>
            </a:r>
          </a:p>
          <a:p>
            <a:pPr marL="0" lvl="2" indent="-1587">
              <a:buNone/>
            </a:pP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pretium. Integer 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semper </a:t>
            </a:r>
            <a:r>
              <a:rPr lang="fr-FR" dirty="0" err="1"/>
              <a:t>nisi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tellus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eu,  </a:t>
            </a:r>
            <a:r>
              <a:rPr lang="fr-FR" dirty="0" err="1"/>
              <a:t>consequat</a:t>
            </a:r>
            <a:r>
              <a:rPr lang="fr-FR" dirty="0"/>
              <a:t> vitae, </a:t>
            </a:r>
            <a:r>
              <a:rPr lang="fr-FR" dirty="0" err="1"/>
              <a:t>eleifend</a:t>
            </a:r>
            <a:r>
              <a:rPr lang="fr-FR" dirty="0"/>
              <a:t>. </a:t>
            </a:r>
            <a:r>
              <a:rPr lang="fr-FR" dirty="0" err="1"/>
              <a:t>Enim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 pretium. </a:t>
            </a:r>
            <a:r>
              <a:rPr lang="fr-FR" dirty="0" err="1"/>
              <a:t>Aliquam</a:t>
            </a:r>
            <a:r>
              <a:rPr lang="fr-FR" dirty="0"/>
              <a:t> </a:t>
            </a:r>
            <a:r>
              <a:rPr lang="fr-FR" dirty="0" err="1"/>
              <a:t>lorem</a:t>
            </a:r>
            <a:r>
              <a:rPr lang="fr-FR" dirty="0"/>
              <a:t> ante. Ut, 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pretium. Integer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elementumsemper</a:t>
            </a:r>
            <a:r>
              <a:rPr lang="fr-FR" dirty="0"/>
              <a:t> </a:t>
            </a:r>
            <a:r>
              <a:rPr lang="fr-FR" dirty="0" err="1"/>
              <a:t>nisi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eu.</a:t>
            </a:r>
          </a:p>
          <a:p>
            <a:pPr marL="0" lvl="2" indent="-1587">
              <a:buNone/>
            </a:pP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pretium. Integer 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semper </a:t>
            </a:r>
            <a:r>
              <a:rPr lang="fr-FR" dirty="0" err="1"/>
              <a:t>nisi</a:t>
            </a:r>
            <a:r>
              <a:rPr lang="fr-FR" dirty="0"/>
              <a:t>. 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1E0BF66E-B97C-4C0F-A33C-A7A60C1E22C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8087546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F32318-C9E7-45C6-AE7E-BCD318FFB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de la partie</a:t>
            </a:r>
            <a:br>
              <a:rPr lang="fr-FR" dirty="0"/>
            </a:br>
            <a:r>
              <a:rPr lang="fr-FR" dirty="0"/>
              <a:t>sur 2 lignes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F60F5A9-8C01-4BB5-B66D-A33AD88903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2392" y="1346479"/>
            <a:ext cx="5613441" cy="1077744"/>
          </a:xfrm>
        </p:spPr>
        <p:txBody>
          <a:bodyPr/>
          <a:lstStyle/>
          <a:p>
            <a:pPr marL="0" indent="0">
              <a:buNone/>
            </a:pP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490CCAA-DD20-40E5-8B53-4F65EB4D7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CAE3DCD-E1E4-418B-BB69-B5467D69B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CF8264C-9E1A-4C16-AA77-9E75A8FE5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6</a:t>
            </a:fld>
            <a:endParaRPr lang="fr-FR"/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949357AD-0BEB-4055-8606-D8AAACF9E0E9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1712392" y="2456122"/>
            <a:ext cx="6984000" cy="2519916"/>
          </a:xfrm>
        </p:spPr>
        <p:txBody>
          <a:bodyPr/>
          <a:lstStyle/>
          <a:p>
            <a:pPr marL="169863" lvl="2" indent="-171450"/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pretium. Integer  </a:t>
            </a:r>
            <a:r>
              <a:rPr lang="fr-FR" dirty="0" err="1"/>
              <a:t>tincidunt</a:t>
            </a:r>
            <a:r>
              <a:rPr lang="fr-FR" dirty="0"/>
              <a:t>. </a:t>
            </a:r>
          </a:p>
          <a:p>
            <a:pPr marL="169863" lvl="2" indent="-171450"/>
            <a:r>
              <a:rPr lang="fr-FR" dirty="0"/>
              <a:t>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semper </a:t>
            </a:r>
            <a:r>
              <a:rPr lang="fr-FR" dirty="0" err="1"/>
              <a:t>nisi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tellus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eu,  </a:t>
            </a:r>
            <a:r>
              <a:rPr lang="fr-FR" dirty="0" err="1"/>
              <a:t>consequat</a:t>
            </a:r>
            <a:r>
              <a:rPr lang="fr-FR" dirty="0"/>
              <a:t> vitae, </a:t>
            </a:r>
            <a:r>
              <a:rPr lang="fr-FR" dirty="0" err="1"/>
              <a:t>eleifend</a:t>
            </a:r>
            <a:r>
              <a:rPr lang="fr-FR" dirty="0"/>
              <a:t>. </a:t>
            </a:r>
            <a:r>
              <a:rPr lang="fr-FR" dirty="0" err="1"/>
              <a:t>Enim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</a:p>
          <a:p>
            <a:pPr marL="169863" lvl="2" indent="-171450"/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 pretium. </a:t>
            </a:r>
            <a:r>
              <a:rPr lang="fr-FR" dirty="0" err="1"/>
              <a:t>Aliquam</a:t>
            </a:r>
            <a:r>
              <a:rPr lang="fr-FR" dirty="0"/>
              <a:t> </a:t>
            </a:r>
            <a:r>
              <a:rPr lang="fr-FR" dirty="0" err="1"/>
              <a:t>lorem</a:t>
            </a:r>
            <a:r>
              <a:rPr lang="fr-FR" dirty="0"/>
              <a:t> ante. Ut, 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pretium. Integer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elementumsemper</a:t>
            </a:r>
            <a:r>
              <a:rPr lang="fr-FR" dirty="0"/>
              <a:t> </a:t>
            </a:r>
            <a:r>
              <a:rPr lang="fr-FR" dirty="0" err="1"/>
              <a:t>nisi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eu.</a:t>
            </a:r>
          </a:p>
          <a:p>
            <a:pPr marL="169863" lvl="2" indent="-171450"/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pretium. Integer  </a:t>
            </a:r>
            <a:r>
              <a:rPr lang="fr-FR" dirty="0" err="1"/>
              <a:t>tincidunt</a:t>
            </a:r>
            <a:r>
              <a:rPr lang="fr-FR" dirty="0"/>
              <a:t>. </a:t>
            </a:r>
          </a:p>
          <a:p>
            <a:pPr marL="169863" lvl="2" indent="-171450"/>
            <a:r>
              <a:rPr lang="fr-FR" dirty="0"/>
              <a:t>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semper </a:t>
            </a:r>
            <a:r>
              <a:rPr lang="fr-FR" dirty="0" err="1"/>
              <a:t>nisi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tellus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eu,  </a:t>
            </a:r>
            <a:r>
              <a:rPr lang="fr-FR" dirty="0" err="1"/>
              <a:t>consequat</a:t>
            </a:r>
            <a:r>
              <a:rPr lang="fr-FR" dirty="0"/>
              <a:t> vitae, </a:t>
            </a:r>
            <a:r>
              <a:rPr lang="fr-FR" dirty="0" err="1"/>
              <a:t>eleifend</a:t>
            </a:r>
            <a:r>
              <a:rPr lang="fr-FR" dirty="0"/>
              <a:t>. </a:t>
            </a:r>
            <a:r>
              <a:rPr lang="fr-FR" dirty="0" err="1"/>
              <a:t>Enim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 pretium. </a:t>
            </a:r>
            <a:r>
              <a:rPr lang="fr-FR" dirty="0" err="1"/>
              <a:t>Aliquam</a:t>
            </a:r>
            <a:r>
              <a:rPr lang="fr-FR" dirty="0"/>
              <a:t> </a:t>
            </a:r>
            <a:r>
              <a:rPr lang="fr-FR" dirty="0" err="1"/>
              <a:t>lorem</a:t>
            </a:r>
            <a:r>
              <a:rPr lang="fr-FR" dirty="0"/>
              <a:t> ante. </a:t>
            </a:r>
          </a:p>
          <a:p>
            <a:pPr marL="169863" lvl="2" indent="-171450"/>
            <a:r>
              <a:rPr lang="fr-FR" dirty="0"/>
              <a:t>Ut, 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pretium. Integer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elementumsemper</a:t>
            </a:r>
            <a:r>
              <a:rPr lang="fr-FR" dirty="0"/>
              <a:t> </a:t>
            </a:r>
            <a:r>
              <a:rPr lang="fr-FR" dirty="0" err="1"/>
              <a:t>nisi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eu.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1E0BF66E-B97C-4C0F-A33C-A7A60C1E22C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088820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D87178C-63C4-4EFE-A6EC-7931605EDD18}"/>
              </a:ext>
            </a:extLst>
          </p:cNvPr>
          <p:cNvSpPr/>
          <p:nvPr/>
        </p:nvSpPr>
        <p:spPr>
          <a:xfrm>
            <a:off x="1796902" y="1318438"/>
            <a:ext cx="6900531" cy="45294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223613C-D677-47AC-9331-DB201358A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de la partie</a:t>
            </a:r>
            <a:br>
              <a:rPr lang="fr-FR" dirty="0"/>
            </a:br>
            <a:r>
              <a:rPr lang="fr-FR" dirty="0"/>
              <a:t>sur 2 lignes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E4BF33-9F9A-4590-9FC2-4BDC0ADE7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A678BE-99D2-42CE-AD64-7A9F34EEE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659DA9F-1A1A-4409-9166-FA69553F2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7</a:t>
            </a:fld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049FE516-7777-4FCF-B24A-0AAF5848778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218065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80093B8-8880-4E55-B3D2-799DCD200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de la partie</a:t>
            </a:r>
            <a:br>
              <a:rPr lang="fr-FR" dirty="0"/>
            </a:br>
            <a:r>
              <a:rPr lang="fr-FR" dirty="0"/>
              <a:t>sur 2 lignes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0FD3DF6-1E8A-4304-9A0E-31990E760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17D7706-3238-4D12-B223-66699B988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9FCE207-C0E4-4F9B-8307-D09819BC6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8</a:t>
            </a:fld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3F288D61-4067-41DB-8765-0BA1ABBFB8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5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5A0A984-E8BB-4F81-ADFD-CD8BF9A08D5D}"/>
              </a:ext>
            </a:extLst>
          </p:cNvPr>
          <p:cNvSpPr/>
          <p:nvPr/>
        </p:nvSpPr>
        <p:spPr>
          <a:xfrm>
            <a:off x="1796903" y="1318438"/>
            <a:ext cx="3381154" cy="45294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EBB11ED-D6B1-4F4A-9E8E-F1ED3562D402}"/>
              </a:ext>
            </a:extLst>
          </p:cNvPr>
          <p:cNvSpPr/>
          <p:nvPr/>
        </p:nvSpPr>
        <p:spPr>
          <a:xfrm>
            <a:off x="5316279" y="1318438"/>
            <a:ext cx="3370522" cy="45294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70965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C03039-C1E9-4755-BCF7-0B6399BA8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de la partie</a:t>
            </a:r>
            <a:br>
              <a:rPr lang="fr-FR" dirty="0"/>
            </a:br>
            <a:r>
              <a:rPr lang="fr-FR" dirty="0"/>
              <a:t>sur 2 lignes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575C10-A719-41C7-A280-3EA6C1159D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0D1402-A599-489F-80F2-1130C53F2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84D8052-E5D2-4752-935D-03A999C78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9</a:t>
            </a:fld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E361C712-1104-45F7-840D-BFE61907CBE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6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33F2252-59E2-4AF7-98B9-C7099975BE54}"/>
              </a:ext>
            </a:extLst>
          </p:cNvPr>
          <p:cNvSpPr/>
          <p:nvPr/>
        </p:nvSpPr>
        <p:spPr>
          <a:xfrm>
            <a:off x="1796903" y="1318438"/>
            <a:ext cx="3381154" cy="219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9BF961-BFF8-4B15-A171-9D79EF595F80}"/>
              </a:ext>
            </a:extLst>
          </p:cNvPr>
          <p:cNvSpPr/>
          <p:nvPr/>
        </p:nvSpPr>
        <p:spPr>
          <a:xfrm>
            <a:off x="5316279" y="1318438"/>
            <a:ext cx="3370522" cy="45294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1B3D185-B089-4C91-A838-A442476F9DAE}"/>
              </a:ext>
            </a:extLst>
          </p:cNvPr>
          <p:cNvSpPr/>
          <p:nvPr/>
        </p:nvSpPr>
        <p:spPr>
          <a:xfrm>
            <a:off x="1796903" y="3651908"/>
            <a:ext cx="3381154" cy="2196000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61275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FIFPL">
      <a:dk1>
        <a:sysClr val="windowText" lastClr="000000"/>
      </a:dk1>
      <a:lt1>
        <a:sysClr val="window" lastClr="FFFFFF"/>
      </a:lt1>
      <a:dk2>
        <a:srgbClr val="622F72"/>
      </a:dk2>
      <a:lt2>
        <a:srgbClr val="E7E6E6"/>
      </a:lt2>
      <a:accent1>
        <a:srgbClr val="F27435"/>
      </a:accent1>
      <a:accent2>
        <a:srgbClr val="3D5463"/>
      </a:accent2>
      <a:accent3>
        <a:srgbClr val="193446"/>
      </a:accent3>
      <a:accent4>
        <a:srgbClr val="14503C"/>
      </a:accent4>
      <a:accent5>
        <a:srgbClr val="00652C"/>
      </a:accent5>
      <a:accent6>
        <a:srgbClr val="86BC25"/>
      </a:accent6>
      <a:hlink>
        <a:srgbClr val="0563C1"/>
      </a:hlink>
      <a:folHlink>
        <a:srgbClr val="954F72"/>
      </a:folHlink>
    </a:clrScheme>
    <a:fontScheme name="CapEmploi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1659</TotalTime>
  <Words>1780</Words>
  <Application>Microsoft Office PowerPoint</Application>
  <PresentationFormat>Affichage à l'écran (4:3)</PresentationFormat>
  <Paragraphs>141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6" baseType="lpstr">
      <vt:lpstr>Arial</vt:lpstr>
      <vt:lpstr>Calibri</vt:lpstr>
      <vt:lpstr>Thème Office</vt:lpstr>
      <vt:lpstr>Titre du document Date</vt:lpstr>
      <vt:lpstr>Sommaire</vt:lpstr>
      <vt:lpstr>Titre de la partie sur 2 lignes</vt:lpstr>
      <vt:lpstr>Titre de la partie sur 2 lignes</vt:lpstr>
      <vt:lpstr>Titre de la partie sur 2 lignes</vt:lpstr>
      <vt:lpstr>Titre de la partie sur 2 lignes</vt:lpstr>
      <vt:lpstr>Titre de la partie sur 2 lignes</vt:lpstr>
      <vt:lpstr>Titre de la partie sur 2 lignes</vt:lpstr>
      <vt:lpstr>Titre de la partie sur 2 lignes</vt:lpstr>
      <vt:lpstr>Titre de la partie sur 2 lignes</vt:lpstr>
      <vt:lpstr>Titre de la partie sur 2 lignes</vt:lpstr>
      <vt:lpstr>Titre de la partie sur 2 lignes</vt:lpstr>
      <vt:lpstr>Titre de la partie sur 2 lignes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Romain Canonge</dc:creator>
  <cp:lastModifiedBy>Christine Le Fay</cp:lastModifiedBy>
  <cp:revision>40</cp:revision>
  <dcterms:created xsi:type="dcterms:W3CDTF">2019-01-09T16:07:25Z</dcterms:created>
  <dcterms:modified xsi:type="dcterms:W3CDTF">2021-07-06T16:43:25Z</dcterms:modified>
</cp:coreProperties>
</file>