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6" r:id="rId5"/>
    <p:sldId id="269" r:id="rId6"/>
    <p:sldId id="258" r:id="rId7"/>
    <p:sldId id="256" r:id="rId8"/>
    <p:sldId id="257" r:id="rId9"/>
    <p:sldId id="267" r:id="rId10"/>
    <p:sldId id="259" r:id="rId11"/>
    <p:sldId id="260" r:id="rId12"/>
    <p:sldId id="261" r:id="rId13"/>
    <p:sldId id="262" r:id="rId14"/>
    <p:sldId id="268" r:id="rId15"/>
    <p:sldId id="264" r:id="rId16"/>
    <p:sldId id="265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1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AC"/>
    <a:srgbClr val="EC6500"/>
    <a:srgbClr val="5F1264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506" y="120"/>
      </p:cViewPr>
      <p:guideLst>
        <p:guide orient="horz" pos="210"/>
        <p:guide pos="18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02C051A-353C-4EB7-BFA3-0316EBF4FE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ED0019D-3483-4E73-9F8D-1561996697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E9882-9EF6-4B28-8994-6AC48E010BCD}" type="datetimeFigureOut">
              <a:rPr lang="fr-FR" smtClean="0"/>
              <a:t>20/02/2024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608B04-7DBE-4987-A187-0F4D7442B6F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5BA54F2-5870-4681-9431-503EA233A8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4AEC2-9A24-4810-87C5-82BFB9403E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310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16F87-77C4-4AA8-A64F-64FE07010A10}" type="datetimeFigureOut">
              <a:rPr lang="fr-FR" smtClean="0"/>
              <a:t>20/02/2024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09E14-96D8-44EC-9A05-5CF1F0AD7C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99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10B16957-E9A0-4685-8B64-9FF08587AB46}"/>
              </a:ext>
            </a:extLst>
          </p:cNvPr>
          <p:cNvSpPr/>
          <p:nvPr userDrawn="1"/>
        </p:nvSpPr>
        <p:spPr>
          <a:xfrm>
            <a:off x="0" y="4082902"/>
            <a:ext cx="9144000" cy="27750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556186-7623-41E6-9695-A333D1AD539C}"/>
              </a:ext>
            </a:extLst>
          </p:cNvPr>
          <p:cNvSpPr/>
          <p:nvPr userDrawn="1"/>
        </p:nvSpPr>
        <p:spPr>
          <a:xfrm>
            <a:off x="0" y="0"/>
            <a:ext cx="9144000" cy="58585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BC059FB-3CFF-4989-9BB5-F1933C51A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7080" y="335553"/>
            <a:ext cx="8463516" cy="1077322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grpSp>
        <p:nvGrpSpPr>
          <p:cNvPr id="5" name="Graphique 3">
            <a:extLst>
              <a:ext uri="{FF2B5EF4-FFF2-40B4-BE49-F238E27FC236}">
                <a16:creationId xmlns:a16="http://schemas.microsoft.com/office/drawing/2014/main" id="{E5D26D4C-827F-4D93-BACA-29B44C1B4091}"/>
              </a:ext>
            </a:extLst>
          </p:cNvPr>
          <p:cNvGrpSpPr/>
          <p:nvPr/>
        </p:nvGrpSpPr>
        <p:grpSpPr>
          <a:xfrm>
            <a:off x="5237090" y="6060860"/>
            <a:ext cx="3625785" cy="609133"/>
            <a:chOff x="5237090" y="6060860"/>
            <a:chExt cx="3625785" cy="609133"/>
          </a:xfrm>
        </p:grpSpPr>
        <p:sp>
          <p:nvSpPr>
            <p:cNvPr id="6" name="Forme libre : forme 5">
              <a:extLst>
                <a:ext uri="{FF2B5EF4-FFF2-40B4-BE49-F238E27FC236}">
                  <a16:creationId xmlns:a16="http://schemas.microsoft.com/office/drawing/2014/main" id="{80A11465-5070-4EE6-98A4-29136C65EB94}"/>
                </a:ext>
              </a:extLst>
            </p:cNvPr>
            <p:cNvSpPr/>
            <p:nvPr/>
          </p:nvSpPr>
          <p:spPr>
            <a:xfrm>
              <a:off x="5829253" y="6180656"/>
              <a:ext cx="1240018" cy="369831"/>
            </a:xfrm>
            <a:custGeom>
              <a:avLst/>
              <a:gdLst>
                <a:gd name="connsiteX0" fmla="*/ 296662 w 1240018"/>
                <a:gd name="connsiteY0" fmla="*/ 374762 h 369830"/>
                <a:gd name="connsiteX1" fmla="*/ 228279 w 1240018"/>
                <a:gd name="connsiteY1" fmla="*/ 360476 h 369830"/>
                <a:gd name="connsiteX2" fmla="*/ 223493 w 1240018"/>
                <a:gd name="connsiteY2" fmla="*/ 358228 h 369830"/>
                <a:gd name="connsiteX3" fmla="*/ 235313 w 1240018"/>
                <a:gd name="connsiteY3" fmla="*/ 318417 h 369830"/>
                <a:gd name="connsiteX4" fmla="*/ 241622 w 1240018"/>
                <a:gd name="connsiteY4" fmla="*/ 321100 h 369830"/>
                <a:gd name="connsiteX5" fmla="*/ 299707 w 1240018"/>
                <a:gd name="connsiteY5" fmla="*/ 335458 h 369830"/>
                <a:gd name="connsiteX6" fmla="*/ 339954 w 1240018"/>
                <a:gd name="connsiteY6" fmla="*/ 270121 h 369830"/>
                <a:gd name="connsiteX7" fmla="*/ 339954 w 1240018"/>
                <a:gd name="connsiteY7" fmla="*/ 264828 h 369830"/>
                <a:gd name="connsiteX8" fmla="*/ 287960 w 1240018"/>
                <a:gd name="connsiteY8" fmla="*/ 291079 h 369830"/>
                <a:gd name="connsiteX9" fmla="*/ 211818 w 1240018"/>
                <a:gd name="connsiteY9" fmla="*/ 198621 h 369830"/>
                <a:gd name="connsiteX10" fmla="*/ 325595 w 1240018"/>
                <a:gd name="connsiteY10" fmla="*/ 87092 h 369830"/>
                <a:gd name="connsiteX11" fmla="*/ 376139 w 1240018"/>
                <a:gd name="connsiteY11" fmla="*/ 91733 h 369830"/>
                <a:gd name="connsiteX12" fmla="*/ 381215 w 1240018"/>
                <a:gd name="connsiteY12" fmla="*/ 92675 h 369830"/>
                <a:gd name="connsiteX13" fmla="*/ 381215 w 1240018"/>
                <a:gd name="connsiteY13" fmla="*/ 272007 h 369830"/>
                <a:gd name="connsiteX14" fmla="*/ 296662 w 1240018"/>
                <a:gd name="connsiteY14" fmla="*/ 374762 h 369830"/>
                <a:gd name="connsiteX15" fmla="*/ 909782 w 1240018"/>
                <a:gd name="connsiteY15" fmla="*/ 370991 h 369830"/>
                <a:gd name="connsiteX16" fmla="*/ 866998 w 1240018"/>
                <a:gd name="connsiteY16" fmla="*/ 370991 h 369830"/>
                <a:gd name="connsiteX17" fmla="*/ 866998 w 1240018"/>
                <a:gd name="connsiteY17" fmla="*/ 90935 h 369830"/>
                <a:gd name="connsiteX18" fmla="*/ 907824 w 1240018"/>
                <a:gd name="connsiteY18" fmla="*/ 90935 h 369830"/>
                <a:gd name="connsiteX19" fmla="*/ 907824 w 1240018"/>
                <a:gd name="connsiteY19" fmla="*/ 115083 h 369830"/>
                <a:gd name="connsiteX20" fmla="*/ 965909 w 1240018"/>
                <a:gd name="connsiteY20" fmla="*/ 87164 h 369830"/>
                <a:gd name="connsiteX21" fmla="*/ 1040528 w 1240018"/>
                <a:gd name="connsiteY21" fmla="*/ 179694 h 369830"/>
                <a:gd name="connsiteX22" fmla="*/ 930521 w 1240018"/>
                <a:gd name="connsiteY22" fmla="*/ 290788 h 369830"/>
                <a:gd name="connsiteX23" fmla="*/ 909709 w 1240018"/>
                <a:gd name="connsiteY23" fmla="*/ 289338 h 369830"/>
                <a:gd name="connsiteX24" fmla="*/ 909709 w 1240018"/>
                <a:gd name="connsiteY24" fmla="*/ 370991 h 369830"/>
                <a:gd name="connsiteX25" fmla="*/ 516457 w 1240018"/>
                <a:gd name="connsiteY25" fmla="*/ 291079 h 369830"/>
                <a:gd name="connsiteX26" fmla="*/ 424362 w 1240018"/>
                <a:gd name="connsiteY26" fmla="*/ 194415 h 369830"/>
                <a:gd name="connsiteX27" fmla="*/ 517255 w 1240018"/>
                <a:gd name="connsiteY27" fmla="*/ 87092 h 369830"/>
                <a:gd name="connsiteX28" fmla="*/ 586580 w 1240018"/>
                <a:gd name="connsiteY28" fmla="*/ 160550 h 369830"/>
                <a:gd name="connsiteX29" fmla="*/ 583461 w 1240018"/>
                <a:gd name="connsiteY29" fmla="*/ 191587 h 369830"/>
                <a:gd name="connsiteX30" fmla="*/ 582591 w 1240018"/>
                <a:gd name="connsiteY30" fmla="*/ 196518 h 369830"/>
                <a:gd name="connsiteX31" fmla="*/ 468234 w 1240018"/>
                <a:gd name="connsiteY31" fmla="*/ 202537 h 369830"/>
                <a:gd name="connsiteX32" fmla="*/ 516892 w 1240018"/>
                <a:gd name="connsiteY32" fmla="*/ 250252 h 369830"/>
                <a:gd name="connsiteX33" fmla="*/ 561199 w 1240018"/>
                <a:gd name="connsiteY33" fmla="*/ 234661 h 369830"/>
                <a:gd name="connsiteX34" fmla="*/ 566855 w 1240018"/>
                <a:gd name="connsiteY34" fmla="*/ 230673 h 369830"/>
                <a:gd name="connsiteX35" fmla="*/ 586434 w 1240018"/>
                <a:gd name="connsiteY35" fmla="*/ 266061 h 369830"/>
                <a:gd name="connsiteX36" fmla="*/ 582229 w 1240018"/>
                <a:gd name="connsiteY36" fmla="*/ 269324 h 369830"/>
                <a:gd name="connsiteX37" fmla="*/ 516457 w 1240018"/>
                <a:gd name="connsiteY37" fmla="*/ 291079 h 369830"/>
                <a:gd name="connsiteX38" fmla="*/ 76504 w 1240018"/>
                <a:gd name="connsiteY38" fmla="*/ 291079 h 369830"/>
                <a:gd name="connsiteX39" fmla="*/ 0 w 1240018"/>
                <a:gd name="connsiteY39" fmla="*/ 200144 h 369830"/>
                <a:gd name="connsiteX40" fmla="*/ 119868 w 1240018"/>
                <a:gd name="connsiteY40" fmla="*/ 87527 h 369830"/>
                <a:gd name="connsiteX41" fmla="*/ 163450 w 1240018"/>
                <a:gd name="connsiteY41" fmla="*/ 91805 h 369830"/>
                <a:gd name="connsiteX42" fmla="*/ 168599 w 1240018"/>
                <a:gd name="connsiteY42" fmla="*/ 92675 h 369830"/>
                <a:gd name="connsiteX43" fmla="*/ 168599 w 1240018"/>
                <a:gd name="connsiteY43" fmla="*/ 287380 h 369830"/>
                <a:gd name="connsiteX44" fmla="*/ 128135 w 1240018"/>
                <a:gd name="connsiteY44" fmla="*/ 287380 h 369830"/>
                <a:gd name="connsiteX45" fmla="*/ 128135 w 1240018"/>
                <a:gd name="connsiteY45" fmla="*/ 264610 h 369830"/>
                <a:gd name="connsiteX46" fmla="*/ 76504 w 1240018"/>
                <a:gd name="connsiteY46" fmla="*/ 291079 h 369830"/>
                <a:gd name="connsiteX47" fmla="*/ 1242121 w 1240018"/>
                <a:gd name="connsiteY47" fmla="*/ 287308 h 369830"/>
                <a:gd name="connsiteX48" fmla="*/ 1199337 w 1240018"/>
                <a:gd name="connsiteY48" fmla="*/ 287308 h 369830"/>
                <a:gd name="connsiteX49" fmla="*/ 1199337 w 1240018"/>
                <a:gd name="connsiteY49" fmla="*/ 157142 h 369830"/>
                <a:gd name="connsiteX50" fmla="*/ 1180048 w 1240018"/>
                <a:gd name="connsiteY50" fmla="*/ 127918 h 369830"/>
                <a:gd name="connsiteX51" fmla="*/ 1126531 w 1240018"/>
                <a:gd name="connsiteY51" fmla="*/ 165191 h 369830"/>
                <a:gd name="connsiteX52" fmla="*/ 1126531 w 1240018"/>
                <a:gd name="connsiteY52" fmla="*/ 287308 h 369830"/>
                <a:gd name="connsiteX53" fmla="*/ 1083747 w 1240018"/>
                <a:gd name="connsiteY53" fmla="*/ 287308 h 369830"/>
                <a:gd name="connsiteX54" fmla="*/ 1083747 w 1240018"/>
                <a:gd name="connsiteY54" fmla="*/ 3843 h 369830"/>
                <a:gd name="connsiteX55" fmla="*/ 1126531 w 1240018"/>
                <a:gd name="connsiteY55" fmla="*/ 3843 h 369830"/>
                <a:gd name="connsiteX56" fmla="*/ 1126531 w 1240018"/>
                <a:gd name="connsiteY56" fmla="*/ 114575 h 369830"/>
                <a:gd name="connsiteX57" fmla="*/ 1187662 w 1240018"/>
                <a:gd name="connsiteY57" fmla="*/ 87092 h 369830"/>
                <a:gd name="connsiteX58" fmla="*/ 1242121 w 1240018"/>
                <a:gd name="connsiteY58" fmla="*/ 150688 h 369830"/>
                <a:gd name="connsiteX59" fmla="*/ 1242121 w 1240018"/>
                <a:gd name="connsiteY59" fmla="*/ 287308 h 369830"/>
                <a:gd name="connsiteX60" fmla="*/ 809348 w 1240018"/>
                <a:gd name="connsiteY60" fmla="*/ 287308 h 369830"/>
                <a:gd name="connsiteX61" fmla="*/ 766563 w 1240018"/>
                <a:gd name="connsiteY61" fmla="*/ 287308 h 369830"/>
                <a:gd name="connsiteX62" fmla="*/ 766563 w 1240018"/>
                <a:gd name="connsiteY62" fmla="*/ 90935 h 369830"/>
                <a:gd name="connsiteX63" fmla="*/ 809348 w 1240018"/>
                <a:gd name="connsiteY63" fmla="*/ 90935 h 369830"/>
                <a:gd name="connsiteX64" fmla="*/ 809348 w 1240018"/>
                <a:gd name="connsiteY64" fmla="*/ 287308 h 369830"/>
                <a:gd name="connsiteX65" fmla="*/ 677804 w 1240018"/>
                <a:gd name="connsiteY65" fmla="*/ 287308 h 369830"/>
                <a:gd name="connsiteX66" fmla="*/ 635020 w 1240018"/>
                <a:gd name="connsiteY66" fmla="*/ 287308 h 369830"/>
                <a:gd name="connsiteX67" fmla="*/ 635020 w 1240018"/>
                <a:gd name="connsiteY67" fmla="*/ 130238 h 369830"/>
                <a:gd name="connsiteX68" fmla="*/ 610292 w 1240018"/>
                <a:gd name="connsiteY68" fmla="*/ 130238 h 369830"/>
                <a:gd name="connsiteX69" fmla="*/ 610292 w 1240018"/>
                <a:gd name="connsiteY69" fmla="*/ 90935 h 369830"/>
                <a:gd name="connsiteX70" fmla="*/ 635093 w 1240018"/>
                <a:gd name="connsiteY70" fmla="*/ 90935 h 369830"/>
                <a:gd name="connsiteX71" fmla="*/ 655687 w 1240018"/>
                <a:gd name="connsiteY71" fmla="*/ 22915 h 369830"/>
                <a:gd name="connsiteX72" fmla="*/ 710364 w 1240018"/>
                <a:gd name="connsiteY72" fmla="*/ 0 h 369830"/>
                <a:gd name="connsiteX73" fmla="*/ 739878 w 1240018"/>
                <a:gd name="connsiteY73" fmla="*/ 4061 h 369830"/>
                <a:gd name="connsiteX74" fmla="*/ 745534 w 1240018"/>
                <a:gd name="connsiteY74" fmla="*/ 5729 h 369830"/>
                <a:gd name="connsiteX75" fmla="*/ 736179 w 1240018"/>
                <a:gd name="connsiteY75" fmla="*/ 44307 h 369830"/>
                <a:gd name="connsiteX76" fmla="*/ 730016 w 1240018"/>
                <a:gd name="connsiteY76" fmla="*/ 42567 h 369830"/>
                <a:gd name="connsiteX77" fmla="*/ 711597 w 1240018"/>
                <a:gd name="connsiteY77" fmla="*/ 39739 h 369830"/>
                <a:gd name="connsiteX78" fmla="*/ 686434 w 1240018"/>
                <a:gd name="connsiteY78" fmla="*/ 51414 h 369830"/>
                <a:gd name="connsiteX79" fmla="*/ 677877 w 1240018"/>
                <a:gd name="connsiteY79" fmla="*/ 90862 h 369830"/>
                <a:gd name="connsiteX80" fmla="*/ 725375 w 1240018"/>
                <a:gd name="connsiteY80" fmla="*/ 90862 h 369830"/>
                <a:gd name="connsiteX81" fmla="*/ 725375 w 1240018"/>
                <a:gd name="connsiteY81" fmla="*/ 130166 h 369830"/>
                <a:gd name="connsiteX82" fmla="*/ 677804 w 1240018"/>
                <a:gd name="connsiteY82" fmla="*/ 130166 h 369830"/>
                <a:gd name="connsiteX83" fmla="*/ 677804 w 1240018"/>
                <a:gd name="connsiteY83" fmla="*/ 287308 h 369830"/>
                <a:gd name="connsiteX84" fmla="*/ 909782 w 1240018"/>
                <a:gd name="connsiteY84" fmla="*/ 250180 h 369830"/>
                <a:gd name="connsiteX85" fmla="*/ 928709 w 1240018"/>
                <a:gd name="connsiteY85" fmla="*/ 251775 h 369830"/>
                <a:gd name="connsiteX86" fmla="*/ 996728 w 1240018"/>
                <a:gd name="connsiteY86" fmla="*/ 178461 h 369830"/>
                <a:gd name="connsiteX87" fmla="*/ 960325 w 1240018"/>
                <a:gd name="connsiteY87" fmla="*/ 127990 h 369830"/>
                <a:gd name="connsiteX88" fmla="*/ 909855 w 1240018"/>
                <a:gd name="connsiteY88" fmla="*/ 178824 h 369830"/>
                <a:gd name="connsiteX89" fmla="*/ 909855 w 1240018"/>
                <a:gd name="connsiteY89" fmla="*/ 250180 h 369830"/>
                <a:gd name="connsiteX90" fmla="*/ 325233 w 1240018"/>
                <a:gd name="connsiteY90" fmla="*/ 127193 h 369830"/>
                <a:gd name="connsiteX91" fmla="*/ 255690 w 1240018"/>
                <a:gd name="connsiteY91" fmla="*/ 198983 h 369830"/>
                <a:gd name="connsiteX92" fmla="*/ 292093 w 1240018"/>
                <a:gd name="connsiteY92" fmla="*/ 250252 h 369830"/>
                <a:gd name="connsiteX93" fmla="*/ 338431 w 1240018"/>
                <a:gd name="connsiteY93" fmla="*/ 207033 h 369830"/>
                <a:gd name="connsiteX94" fmla="*/ 338431 w 1240018"/>
                <a:gd name="connsiteY94" fmla="*/ 127700 h 369830"/>
                <a:gd name="connsiteX95" fmla="*/ 325233 w 1240018"/>
                <a:gd name="connsiteY95" fmla="*/ 127193 h 369830"/>
                <a:gd name="connsiteX96" fmla="*/ 111892 w 1240018"/>
                <a:gd name="connsiteY96" fmla="*/ 128353 h 369830"/>
                <a:gd name="connsiteX97" fmla="*/ 43872 w 1240018"/>
                <a:gd name="connsiteY97" fmla="*/ 199419 h 369830"/>
                <a:gd name="connsiteX98" fmla="*/ 81798 w 1240018"/>
                <a:gd name="connsiteY98" fmla="*/ 250325 h 369830"/>
                <a:gd name="connsiteX99" fmla="*/ 126177 w 1240018"/>
                <a:gd name="connsiteY99" fmla="*/ 199999 h 369830"/>
                <a:gd name="connsiteX100" fmla="*/ 126177 w 1240018"/>
                <a:gd name="connsiteY100" fmla="*/ 129151 h 369830"/>
                <a:gd name="connsiteX101" fmla="*/ 111892 w 1240018"/>
                <a:gd name="connsiteY101" fmla="*/ 128353 h 369830"/>
                <a:gd name="connsiteX102" fmla="*/ 515732 w 1240018"/>
                <a:gd name="connsiteY102" fmla="*/ 127555 h 369830"/>
                <a:gd name="connsiteX103" fmla="*/ 470264 w 1240018"/>
                <a:gd name="connsiteY103" fmla="*/ 167512 h 369830"/>
                <a:gd name="connsiteX104" fmla="*/ 543433 w 1240018"/>
                <a:gd name="connsiteY104" fmla="*/ 161710 h 369830"/>
                <a:gd name="connsiteX105" fmla="*/ 543433 w 1240018"/>
                <a:gd name="connsiteY105" fmla="*/ 160623 h 369830"/>
                <a:gd name="connsiteX106" fmla="*/ 515732 w 1240018"/>
                <a:gd name="connsiteY106" fmla="*/ 127555 h 369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1240018" h="369830">
                  <a:moveTo>
                    <a:pt x="296662" y="374762"/>
                  </a:moveTo>
                  <a:cubicBezTo>
                    <a:pt x="273239" y="374762"/>
                    <a:pt x="247061" y="369323"/>
                    <a:pt x="228279" y="360476"/>
                  </a:cubicBezTo>
                  <a:lnTo>
                    <a:pt x="223493" y="358228"/>
                  </a:lnTo>
                  <a:lnTo>
                    <a:pt x="235313" y="318417"/>
                  </a:lnTo>
                  <a:lnTo>
                    <a:pt x="241622" y="321100"/>
                  </a:lnTo>
                  <a:cubicBezTo>
                    <a:pt x="265045" y="330890"/>
                    <a:pt x="283536" y="335458"/>
                    <a:pt x="299707" y="335458"/>
                  </a:cubicBezTo>
                  <a:cubicBezTo>
                    <a:pt x="309642" y="335458"/>
                    <a:pt x="339954" y="335458"/>
                    <a:pt x="339954" y="270121"/>
                  </a:cubicBezTo>
                  <a:lnTo>
                    <a:pt x="339954" y="264828"/>
                  </a:lnTo>
                  <a:cubicBezTo>
                    <a:pt x="326321" y="281579"/>
                    <a:pt x="307902" y="291079"/>
                    <a:pt x="287960" y="291079"/>
                  </a:cubicBezTo>
                  <a:cubicBezTo>
                    <a:pt x="240970" y="291079"/>
                    <a:pt x="211818" y="255618"/>
                    <a:pt x="211818" y="198621"/>
                  </a:cubicBezTo>
                  <a:cubicBezTo>
                    <a:pt x="211818" y="134009"/>
                    <a:pt x="259679" y="87092"/>
                    <a:pt x="325595" y="87092"/>
                  </a:cubicBezTo>
                  <a:cubicBezTo>
                    <a:pt x="345102" y="87092"/>
                    <a:pt x="356415" y="88107"/>
                    <a:pt x="376139" y="91733"/>
                  </a:cubicBezTo>
                  <a:lnTo>
                    <a:pt x="381215" y="92675"/>
                  </a:lnTo>
                  <a:lnTo>
                    <a:pt x="381215" y="272007"/>
                  </a:lnTo>
                  <a:cubicBezTo>
                    <a:pt x="381215" y="339229"/>
                    <a:pt x="351991" y="374762"/>
                    <a:pt x="296662" y="374762"/>
                  </a:cubicBezTo>
                  <a:close/>
                  <a:moveTo>
                    <a:pt x="909782" y="370991"/>
                  </a:moveTo>
                  <a:lnTo>
                    <a:pt x="866998" y="370991"/>
                  </a:lnTo>
                  <a:lnTo>
                    <a:pt x="866998" y="90935"/>
                  </a:lnTo>
                  <a:lnTo>
                    <a:pt x="907824" y="90935"/>
                  </a:lnTo>
                  <a:lnTo>
                    <a:pt x="907824" y="115083"/>
                  </a:lnTo>
                  <a:cubicBezTo>
                    <a:pt x="922327" y="97461"/>
                    <a:pt x="943139" y="87164"/>
                    <a:pt x="965909" y="87164"/>
                  </a:cubicBezTo>
                  <a:cubicBezTo>
                    <a:pt x="1010506" y="87164"/>
                    <a:pt x="1040528" y="124365"/>
                    <a:pt x="1040528" y="179694"/>
                  </a:cubicBezTo>
                  <a:cubicBezTo>
                    <a:pt x="1040528" y="235024"/>
                    <a:pt x="1006518" y="290788"/>
                    <a:pt x="930521" y="290788"/>
                  </a:cubicBezTo>
                  <a:cubicBezTo>
                    <a:pt x="925010" y="290788"/>
                    <a:pt x="917541" y="290281"/>
                    <a:pt x="909709" y="289338"/>
                  </a:cubicBezTo>
                  <a:lnTo>
                    <a:pt x="909709" y="370991"/>
                  </a:lnTo>
                  <a:close/>
                  <a:moveTo>
                    <a:pt x="516457" y="291079"/>
                  </a:moveTo>
                  <a:cubicBezTo>
                    <a:pt x="458807" y="291079"/>
                    <a:pt x="424362" y="254966"/>
                    <a:pt x="424362" y="194415"/>
                  </a:cubicBezTo>
                  <a:cubicBezTo>
                    <a:pt x="424362" y="133212"/>
                    <a:pt x="464318" y="87092"/>
                    <a:pt x="517255" y="87092"/>
                  </a:cubicBezTo>
                  <a:cubicBezTo>
                    <a:pt x="559966" y="87092"/>
                    <a:pt x="586580" y="115228"/>
                    <a:pt x="586580" y="160550"/>
                  </a:cubicBezTo>
                  <a:cubicBezTo>
                    <a:pt x="586580" y="171355"/>
                    <a:pt x="584984" y="182305"/>
                    <a:pt x="583461" y="191587"/>
                  </a:cubicBezTo>
                  <a:lnTo>
                    <a:pt x="582591" y="196518"/>
                  </a:lnTo>
                  <a:lnTo>
                    <a:pt x="468234" y="202537"/>
                  </a:lnTo>
                  <a:cubicBezTo>
                    <a:pt x="470989" y="233356"/>
                    <a:pt x="488103" y="250252"/>
                    <a:pt x="516892" y="250252"/>
                  </a:cubicBezTo>
                  <a:cubicBezTo>
                    <a:pt x="532410" y="250252"/>
                    <a:pt x="550394" y="242420"/>
                    <a:pt x="561199" y="234661"/>
                  </a:cubicBezTo>
                  <a:lnTo>
                    <a:pt x="566855" y="230673"/>
                  </a:lnTo>
                  <a:lnTo>
                    <a:pt x="586434" y="266061"/>
                  </a:lnTo>
                  <a:lnTo>
                    <a:pt x="582229" y="269324"/>
                  </a:lnTo>
                  <a:cubicBezTo>
                    <a:pt x="565115" y="282522"/>
                    <a:pt x="539299" y="291079"/>
                    <a:pt x="516457" y="291079"/>
                  </a:cubicBezTo>
                  <a:close/>
                  <a:moveTo>
                    <a:pt x="76504" y="291079"/>
                  </a:moveTo>
                  <a:cubicBezTo>
                    <a:pt x="29296" y="291079"/>
                    <a:pt x="0" y="256198"/>
                    <a:pt x="0" y="200144"/>
                  </a:cubicBezTo>
                  <a:cubicBezTo>
                    <a:pt x="0" y="145539"/>
                    <a:pt x="41987" y="87527"/>
                    <a:pt x="119868" y="87527"/>
                  </a:cubicBezTo>
                  <a:cubicBezTo>
                    <a:pt x="131326" y="87527"/>
                    <a:pt x="147207" y="89049"/>
                    <a:pt x="163450" y="91805"/>
                  </a:cubicBezTo>
                  <a:lnTo>
                    <a:pt x="168599" y="92675"/>
                  </a:lnTo>
                  <a:lnTo>
                    <a:pt x="168599" y="287380"/>
                  </a:lnTo>
                  <a:lnTo>
                    <a:pt x="128135" y="287380"/>
                  </a:lnTo>
                  <a:lnTo>
                    <a:pt x="128135" y="264610"/>
                  </a:lnTo>
                  <a:cubicBezTo>
                    <a:pt x="115010" y="281144"/>
                    <a:pt x="96301" y="291079"/>
                    <a:pt x="76504" y="291079"/>
                  </a:cubicBezTo>
                  <a:close/>
                  <a:moveTo>
                    <a:pt x="1242121" y="287308"/>
                  </a:moveTo>
                  <a:lnTo>
                    <a:pt x="1199337" y="287308"/>
                  </a:lnTo>
                  <a:lnTo>
                    <a:pt x="1199337" y="157142"/>
                  </a:lnTo>
                  <a:cubicBezTo>
                    <a:pt x="1199337" y="132849"/>
                    <a:pt x="1191941" y="127918"/>
                    <a:pt x="1180048" y="127918"/>
                  </a:cubicBezTo>
                  <a:cubicBezTo>
                    <a:pt x="1158801" y="127918"/>
                    <a:pt x="1133783" y="148077"/>
                    <a:pt x="1126531" y="165191"/>
                  </a:cubicBezTo>
                  <a:lnTo>
                    <a:pt x="1126531" y="287308"/>
                  </a:lnTo>
                  <a:lnTo>
                    <a:pt x="1083747" y="287308"/>
                  </a:lnTo>
                  <a:lnTo>
                    <a:pt x="1083747" y="3843"/>
                  </a:lnTo>
                  <a:lnTo>
                    <a:pt x="1126531" y="3843"/>
                  </a:lnTo>
                  <a:lnTo>
                    <a:pt x="1126531" y="114575"/>
                  </a:lnTo>
                  <a:cubicBezTo>
                    <a:pt x="1141035" y="100652"/>
                    <a:pt x="1163804" y="87092"/>
                    <a:pt x="1187662" y="87092"/>
                  </a:cubicBezTo>
                  <a:cubicBezTo>
                    <a:pt x="1223775" y="87092"/>
                    <a:pt x="1242121" y="108484"/>
                    <a:pt x="1242121" y="150688"/>
                  </a:cubicBezTo>
                  <a:lnTo>
                    <a:pt x="1242121" y="287308"/>
                  </a:lnTo>
                  <a:close/>
                  <a:moveTo>
                    <a:pt x="809348" y="287308"/>
                  </a:moveTo>
                  <a:lnTo>
                    <a:pt x="766563" y="287308"/>
                  </a:lnTo>
                  <a:lnTo>
                    <a:pt x="766563" y="90935"/>
                  </a:lnTo>
                  <a:lnTo>
                    <a:pt x="809348" y="90935"/>
                  </a:lnTo>
                  <a:lnTo>
                    <a:pt x="809348" y="287308"/>
                  </a:lnTo>
                  <a:close/>
                  <a:moveTo>
                    <a:pt x="677804" y="287308"/>
                  </a:moveTo>
                  <a:lnTo>
                    <a:pt x="635020" y="287308"/>
                  </a:lnTo>
                  <a:lnTo>
                    <a:pt x="635020" y="130238"/>
                  </a:lnTo>
                  <a:lnTo>
                    <a:pt x="610292" y="130238"/>
                  </a:lnTo>
                  <a:lnTo>
                    <a:pt x="610292" y="90935"/>
                  </a:lnTo>
                  <a:lnTo>
                    <a:pt x="635093" y="90935"/>
                  </a:lnTo>
                  <a:cubicBezTo>
                    <a:pt x="635528" y="62001"/>
                    <a:pt x="639588" y="40246"/>
                    <a:pt x="655687" y="22915"/>
                  </a:cubicBezTo>
                  <a:cubicBezTo>
                    <a:pt x="670190" y="7542"/>
                    <a:pt x="688102" y="0"/>
                    <a:pt x="710364" y="0"/>
                  </a:cubicBezTo>
                  <a:cubicBezTo>
                    <a:pt x="721966" y="0"/>
                    <a:pt x="733496" y="2175"/>
                    <a:pt x="739878" y="4061"/>
                  </a:cubicBezTo>
                  <a:lnTo>
                    <a:pt x="745534" y="5729"/>
                  </a:lnTo>
                  <a:lnTo>
                    <a:pt x="736179" y="44307"/>
                  </a:lnTo>
                  <a:lnTo>
                    <a:pt x="730016" y="42567"/>
                  </a:lnTo>
                  <a:cubicBezTo>
                    <a:pt x="725302" y="41189"/>
                    <a:pt x="717470" y="39739"/>
                    <a:pt x="711597" y="39739"/>
                  </a:cubicBezTo>
                  <a:cubicBezTo>
                    <a:pt x="700937" y="39739"/>
                    <a:pt x="692452" y="43655"/>
                    <a:pt x="686434" y="51414"/>
                  </a:cubicBezTo>
                  <a:cubicBezTo>
                    <a:pt x="679327" y="60768"/>
                    <a:pt x="678094" y="74256"/>
                    <a:pt x="677877" y="90862"/>
                  </a:cubicBezTo>
                  <a:lnTo>
                    <a:pt x="725375" y="90862"/>
                  </a:lnTo>
                  <a:lnTo>
                    <a:pt x="725375" y="130166"/>
                  </a:lnTo>
                  <a:lnTo>
                    <a:pt x="677804" y="130166"/>
                  </a:lnTo>
                  <a:lnTo>
                    <a:pt x="677804" y="287308"/>
                  </a:lnTo>
                  <a:close/>
                  <a:moveTo>
                    <a:pt x="909782" y="250180"/>
                  </a:moveTo>
                  <a:cubicBezTo>
                    <a:pt x="916163" y="251267"/>
                    <a:pt x="922545" y="251775"/>
                    <a:pt x="928709" y="251775"/>
                  </a:cubicBezTo>
                  <a:cubicBezTo>
                    <a:pt x="972581" y="251775"/>
                    <a:pt x="996728" y="225742"/>
                    <a:pt x="996728" y="178461"/>
                  </a:cubicBezTo>
                  <a:cubicBezTo>
                    <a:pt x="996728" y="147787"/>
                    <a:pt x="982443" y="127990"/>
                    <a:pt x="960325" y="127990"/>
                  </a:cubicBezTo>
                  <a:cubicBezTo>
                    <a:pt x="941109" y="127990"/>
                    <a:pt x="918049" y="143726"/>
                    <a:pt x="909855" y="178824"/>
                  </a:cubicBezTo>
                  <a:lnTo>
                    <a:pt x="909855" y="250180"/>
                  </a:lnTo>
                  <a:close/>
                  <a:moveTo>
                    <a:pt x="325233" y="127193"/>
                  </a:moveTo>
                  <a:cubicBezTo>
                    <a:pt x="281723" y="127193"/>
                    <a:pt x="255690" y="154024"/>
                    <a:pt x="255690" y="198983"/>
                  </a:cubicBezTo>
                  <a:cubicBezTo>
                    <a:pt x="255690" y="231108"/>
                    <a:pt x="269323" y="250252"/>
                    <a:pt x="292093" y="250252"/>
                  </a:cubicBezTo>
                  <a:cubicBezTo>
                    <a:pt x="311455" y="250252"/>
                    <a:pt x="328714" y="234154"/>
                    <a:pt x="338431" y="207033"/>
                  </a:cubicBezTo>
                  <a:lnTo>
                    <a:pt x="338431" y="127700"/>
                  </a:lnTo>
                  <a:cubicBezTo>
                    <a:pt x="334007" y="127193"/>
                    <a:pt x="328569" y="127193"/>
                    <a:pt x="325233" y="127193"/>
                  </a:cubicBezTo>
                  <a:close/>
                  <a:moveTo>
                    <a:pt x="111892" y="128353"/>
                  </a:moveTo>
                  <a:cubicBezTo>
                    <a:pt x="71863" y="128353"/>
                    <a:pt x="43872" y="157577"/>
                    <a:pt x="43872" y="199419"/>
                  </a:cubicBezTo>
                  <a:cubicBezTo>
                    <a:pt x="43872" y="231253"/>
                    <a:pt x="58085" y="250325"/>
                    <a:pt x="81798" y="250325"/>
                  </a:cubicBezTo>
                  <a:cubicBezTo>
                    <a:pt x="105583" y="250325"/>
                    <a:pt x="121246" y="225162"/>
                    <a:pt x="126177" y="199999"/>
                  </a:cubicBezTo>
                  <a:lnTo>
                    <a:pt x="126177" y="129151"/>
                  </a:lnTo>
                  <a:cubicBezTo>
                    <a:pt x="120376" y="128426"/>
                    <a:pt x="114502" y="128353"/>
                    <a:pt x="111892" y="128353"/>
                  </a:cubicBezTo>
                  <a:close/>
                  <a:moveTo>
                    <a:pt x="515732" y="127555"/>
                  </a:moveTo>
                  <a:cubicBezTo>
                    <a:pt x="493614" y="127555"/>
                    <a:pt x="475703" y="143654"/>
                    <a:pt x="470264" y="167512"/>
                  </a:cubicBezTo>
                  <a:lnTo>
                    <a:pt x="543433" y="161710"/>
                  </a:lnTo>
                  <a:cubicBezTo>
                    <a:pt x="543433" y="161420"/>
                    <a:pt x="543433" y="160985"/>
                    <a:pt x="543433" y="160623"/>
                  </a:cubicBezTo>
                  <a:cubicBezTo>
                    <a:pt x="543433" y="150688"/>
                    <a:pt x="540677" y="127555"/>
                    <a:pt x="515732" y="127555"/>
                  </a:cubicBezTo>
                  <a:close/>
                </a:path>
              </a:pathLst>
            </a:custGeom>
            <a:solidFill>
              <a:srgbClr val="5F1265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" name="Forme libre : forme 6">
              <a:extLst>
                <a:ext uri="{FF2B5EF4-FFF2-40B4-BE49-F238E27FC236}">
                  <a16:creationId xmlns:a16="http://schemas.microsoft.com/office/drawing/2014/main" id="{A8B2862E-13DE-4DAA-AEDC-C0F98A60380C}"/>
                </a:ext>
              </a:extLst>
            </p:cNvPr>
            <p:cNvSpPr/>
            <p:nvPr/>
          </p:nvSpPr>
          <p:spPr>
            <a:xfrm>
              <a:off x="6588275" y="6183484"/>
              <a:ext cx="50761" cy="50761"/>
            </a:xfrm>
            <a:custGeom>
              <a:avLst/>
              <a:gdLst>
                <a:gd name="connsiteX0" fmla="*/ 28934 w 50760"/>
                <a:gd name="connsiteY0" fmla="*/ 57868 h 50761"/>
                <a:gd name="connsiteX1" fmla="*/ 57432 w 50760"/>
                <a:gd name="connsiteY1" fmla="*/ 28934 h 50761"/>
                <a:gd name="connsiteX2" fmla="*/ 28934 w 50760"/>
                <a:gd name="connsiteY2" fmla="*/ 0 h 50761"/>
                <a:gd name="connsiteX3" fmla="*/ 0 w 50760"/>
                <a:gd name="connsiteY3" fmla="*/ 28934 h 50761"/>
                <a:gd name="connsiteX4" fmla="*/ 28934 w 50760"/>
                <a:gd name="connsiteY4" fmla="*/ 57868 h 5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760" h="50761">
                  <a:moveTo>
                    <a:pt x="28934" y="57868"/>
                  </a:moveTo>
                  <a:cubicBezTo>
                    <a:pt x="44815" y="57868"/>
                    <a:pt x="57432" y="45250"/>
                    <a:pt x="57432" y="28934"/>
                  </a:cubicBezTo>
                  <a:cubicBezTo>
                    <a:pt x="57432" y="12618"/>
                    <a:pt x="44815" y="0"/>
                    <a:pt x="28934" y="0"/>
                  </a:cubicBezTo>
                  <a:cubicBezTo>
                    <a:pt x="12618" y="0"/>
                    <a:pt x="0" y="12618"/>
                    <a:pt x="0" y="28934"/>
                  </a:cubicBezTo>
                  <a:cubicBezTo>
                    <a:pt x="0" y="45250"/>
                    <a:pt x="12618" y="57868"/>
                    <a:pt x="28934" y="57868"/>
                  </a:cubicBezTo>
                </a:path>
              </a:pathLst>
            </a:custGeom>
            <a:solidFill>
              <a:srgbClr val="EC6500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90CA6301-43EC-4547-8BA9-30D3C9AA04C8}"/>
                </a:ext>
              </a:extLst>
            </p:cNvPr>
            <p:cNvSpPr/>
            <p:nvPr/>
          </p:nvSpPr>
          <p:spPr>
            <a:xfrm>
              <a:off x="7178263" y="6380292"/>
              <a:ext cx="1566339" cy="116025"/>
            </a:xfrm>
            <a:custGeom>
              <a:avLst/>
              <a:gdLst>
                <a:gd name="connsiteX0" fmla="*/ 1541466 w 1566339"/>
                <a:gd name="connsiteY0" fmla="*/ 93110 h 116025"/>
                <a:gd name="connsiteX1" fmla="*/ 1567064 w 1566339"/>
                <a:gd name="connsiteY1" fmla="*/ 72951 h 116025"/>
                <a:gd name="connsiteX2" fmla="*/ 1550168 w 1566339"/>
                <a:gd name="connsiteY2" fmla="*/ 54169 h 116025"/>
                <a:gd name="connsiteX3" fmla="*/ 1538493 w 1566339"/>
                <a:gd name="connsiteY3" fmla="*/ 47715 h 116025"/>
                <a:gd name="connsiteX4" fmla="*/ 1545092 w 1566339"/>
                <a:gd name="connsiteY4" fmla="*/ 44380 h 116025"/>
                <a:gd name="connsiteX5" fmla="*/ 1559378 w 1566339"/>
                <a:gd name="connsiteY5" fmla="*/ 48078 h 116025"/>
                <a:gd name="connsiteX6" fmla="*/ 1565977 w 1566339"/>
                <a:gd name="connsiteY6" fmla="*/ 32777 h 116025"/>
                <a:gd name="connsiteX7" fmla="*/ 1544584 w 1566339"/>
                <a:gd name="connsiteY7" fmla="*/ 27701 h 116025"/>
                <a:gd name="connsiteX8" fmla="*/ 1518624 w 1566339"/>
                <a:gd name="connsiteY8" fmla="*/ 48005 h 116025"/>
                <a:gd name="connsiteX9" fmla="*/ 1534795 w 1566339"/>
                <a:gd name="connsiteY9" fmla="*/ 67295 h 116025"/>
                <a:gd name="connsiteX10" fmla="*/ 1547195 w 1566339"/>
                <a:gd name="connsiteY10" fmla="*/ 74039 h 116025"/>
                <a:gd name="connsiteX11" fmla="*/ 1540233 w 1566339"/>
                <a:gd name="connsiteY11" fmla="*/ 77012 h 116025"/>
                <a:gd name="connsiteX12" fmla="*/ 1522105 w 1566339"/>
                <a:gd name="connsiteY12" fmla="*/ 72008 h 116025"/>
                <a:gd name="connsiteX13" fmla="*/ 1517246 w 1566339"/>
                <a:gd name="connsiteY13" fmla="*/ 88324 h 116025"/>
                <a:gd name="connsiteX14" fmla="*/ 1541466 w 1566339"/>
                <a:gd name="connsiteY14" fmla="*/ 93110 h 116025"/>
                <a:gd name="connsiteX15" fmla="*/ 1472721 w 1566339"/>
                <a:gd name="connsiteY15" fmla="*/ 53734 h 116025"/>
                <a:gd name="connsiteX16" fmla="*/ 1482801 w 1566339"/>
                <a:gd name="connsiteY16" fmla="*/ 42784 h 116025"/>
                <a:gd name="connsiteX17" fmla="*/ 1491866 w 1566339"/>
                <a:gd name="connsiteY17" fmla="*/ 53734 h 116025"/>
                <a:gd name="connsiteX18" fmla="*/ 1472721 w 1566339"/>
                <a:gd name="connsiteY18" fmla="*/ 53734 h 116025"/>
                <a:gd name="connsiteX19" fmla="*/ 1485774 w 1566339"/>
                <a:gd name="connsiteY19" fmla="*/ 93110 h 116025"/>
                <a:gd name="connsiteX20" fmla="*/ 1511372 w 1566339"/>
                <a:gd name="connsiteY20" fmla="*/ 83538 h 116025"/>
                <a:gd name="connsiteX21" fmla="*/ 1501800 w 1566339"/>
                <a:gd name="connsiteY21" fmla="*/ 70195 h 116025"/>
                <a:gd name="connsiteX22" fmla="*/ 1485774 w 1566339"/>
                <a:gd name="connsiteY22" fmla="*/ 76577 h 116025"/>
                <a:gd name="connsiteX23" fmla="*/ 1472359 w 1566339"/>
                <a:gd name="connsiteY23" fmla="*/ 65482 h 116025"/>
                <a:gd name="connsiteX24" fmla="*/ 1511662 w 1566339"/>
                <a:gd name="connsiteY24" fmla="*/ 65482 h 116025"/>
                <a:gd name="connsiteX25" fmla="*/ 1512170 w 1566339"/>
                <a:gd name="connsiteY25" fmla="*/ 56925 h 116025"/>
                <a:gd name="connsiteX26" fmla="*/ 1482801 w 1566339"/>
                <a:gd name="connsiteY26" fmla="*/ 27701 h 116025"/>
                <a:gd name="connsiteX27" fmla="*/ 1450749 w 1566339"/>
                <a:gd name="connsiteY27" fmla="*/ 60406 h 116025"/>
                <a:gd name="connsiteX28" fmla="*/ 1485774 w 1566339"/>
                <a:gd name="connsiteY28" fmla="*/ 93110 h 116025"/>
                <a:gd name="connsiteX29" fmla="*/ 1404847 w 1566339"/>
                <a:gd name="connsiteY29" fmla="*/ 53734 h 116025"/>
                <a:gd name="connsiteX30" fmla="*/ 1414926 w 1566339"/>
                <a:gd name="connsiteY30" fmla="*/ 42784 h 116025"/>
                <a:gd name="connsiteX31" fmla="*/ 1423991 w 1566339"/>
                <a:gd name="connsiteY31" fmla="*/ 53734 h 116025"/>
                <a:gd name="connsiteX32" fmla="*/ 1404847 w 1566339"/>
                <a:gd name="connsiteY32" fmla="*/ 53734 h 116025"/>
                <a:gd name="connsiteX33" fmla="*/ 1417900 w 1566339"/>
                <a:gd name="connsiteY33" fmla="*/ 93110 h 116025"/>
                <a:gd name="connsiteX34" fmla="*/ 1443498 w 1566339"/>
                <a:gd name="connsiteY34" fmla="*/ 83538 h 116025"/>
                <a:gd name="connsiteX35" fmla="*/ 1433925 w 1566339"/>
                <a:gd name="connsiteY35" fmla="*/ 70195 h 116025"/>
                <a:gd name="connsiteX36" fmla="*/ 1417900 w 1566339"/>
                <a:gd name="connsiteY36" fmla="*/ 76577 h 116025"/>
                <a:gd name="connsiteX37" fmla="*/ 1404484 w 1566339"/>
                <a:gd name="connsiteY37" fmla="*/ 65482 h 116025"/>
                <a:gd name="connsiteX38" fmla="*/ 1443788 w 1566339"/>
                <a:gd name="connsiteY38" fmla="*/ 65482 h 116025"/>
                <a:gd name="connsiteX39" fmla="*/ 1444295 w 1566339"/>
                <a:gd name="connsiteY39" fmla="*/ 56925 h 116025"/>
                <a:gd name="connsiteX40" fmla="*/ 1414926 w 1566339"/>
                <a:gd name="connsiteY40" fmla="*/ 27701 h 116025"/>
                <a:gd name="connsiteX41" fmla="*/ 1382802 w 1566339"/>
                <a:gd name="connsiteY41" fmla="*/ 60406 h 116025"/>
                <a:gd name="connsiteX42" fmla="*/ 1417900 w 1566339"/>
                <a:gd name="connsiteY42" fmla="*/ 93110 h 116025"/>
                <a:gd name="connsiteX43" fmla="*/ 1403324 w 1566339"/>
                <a:gd name="connsiteY43" fmla="*/ 24510 h 116025"/>
                <a:gd name="connsiteX44" fmla="*/ 1430590 w 1566339"/>
                <a:gd name="connsiteY44" fmla="*/ 13053 h 116025"/>
                <a:gd name="connsiteX45" fmla="*/ 1423773 w 1566339"/>
                <a:gd name="connsiteY45" fmla="*/ 0 h 116025"/>
                <a:gd name="connsiteX46" fmla="*/ 1397813 w 1566339"/>
                <a:gd name="connsiteY46" fmla="*/ 14648 h 116025"/>
                <a:gd name="connsiteX47" fmla="*/ 1403324 w 1566339"/>
                <a:gd name="connsiteY47" fmla="*/ 24510 h 116025"/>
                <a:gd name="connsiteX48" fmla="*/ 1342773 w 1566339"/>
                <a:gd name="connsiteY48" fmla="*/ 75707 h 116025"/>
                <a:gd name="connsiteX49" fmla="*/ 1333201 w 1566339"/>
                <a:gd name="connsiteY49" fmla="*/ 72588 h 116025"/>
                <a:gd name="connsiteX50" fmla="*/ 1333201 w 1566339"/>
                <a:gd name="connsiteY50" fmla="*/ 48368 h 116025"/>
                <a:gd name="connsiteX51" fmla="*/ 1342918 w 1566339"/>
                <a:gd name="connsiteY51" fmla="*/ 45105 h 116025"/>
                <a:gd name="connsiteX52" fmla="*/ 1355101 w 1566339"/>
                <a:gd name="connsiteY52" fmla="*/ 60261 h 116025"/>
                <a:gd name="connsiteX53" fmla="*/ 1342773 w 1566339"/>
                <a:gd name="connsiteY53" fmla="*/ 75707 h 116025"/>
                <a:gd name="connsiteX54" fmla="*/ 1312027 w 1566339"/>
                <a:gd name="connsiteY54" fmla="*/ 117621 h 116025"/>
                <a:gd name="connsiteX55" fmla="*/ 1333201 w 1566339"/>
                <a:gd name="connsiteY55" fmla="*/ 117621 h 116025"/>
                <a:gd name="connsiteX56" fmla="*/ 1331823 w 1566339"/>
                <a:gd name="connsiteY56" fmla="*/ 87744 h 116025"/>
                <a:gd name="connsiteX57" fmla="*/ 1347269 w 1566339"/>
                <a:gd name="connsiteY57" fmla="*/ 93110 h 116025"/>
                <a:gd name="connsiteX58" fmla="*/ 1376348 w 1566339"/>
                <a:gd name="connsiteY58" fmla="*/ 60406 h 116025"/>
                <a:gd name="connsiteX59" fmla="*/ 1347269 w 1566339"/>
                <a:gd name="connsiteY59" fmla="*/ 27701 h 116025"/>
                <a:gd name="connsiteX60" fmla="*/ 1329358 w 1566339"/>
                <a:gd name="connsiteY60" fmla="*/ 35170 h 116025"/>
                <a:gd name="connsiteX61" fmla="*/ 1329358 w 1566339"/>
                <a:gd name="connsiteY61" fmla="*/ 29369 h 116025"/>
                <a:gd name="connsiteX62" fmla="*/ 1312099 w 1566339"/>
                <a:gd name="connsiteY62" fmla="*/ 29369 h 116025"/>
                <a:gd name="connsiteX63" fmla="*/ 1312099 w 1566339"/>
                <a:gd name="connsiteY63" fmla="*/ 117621 h 116025"/>
                <a:gd name="connsiteX64" fmla="*/ 1268880 w 1566339"/>
                <a:gd name="connsiteY64" fmla="*/ 75707 h 116025"/>
                <a:gd name="connsiteX65" fmla="*/ 1256552 w 1566339"/>
                <a:gd name="connsiteY65" fmla="*/ 60261 h 116025"/>
                <a:gd name="connsiteX66" fmla="*/ 1268735 w 1566339"/>
                <a:gd name="connsiteY66" fmla="*/ 45105 h 116025"/>
                <a:gd name="connsiteX67" fmla="*/ 1278452 w 1566339"/>
                <a:gd name="connsiteY67" fmla="*/ 48368 h 116025"/>
                <a:gd name="connsiteX68" fmla="*/ 1278452 w 1566339"/>
                <a:gd name="connsiteY68" fmla="*/ 72588 h 116025"/>
                <a:gd name="connsiteX69" fmla="*/ 1268880 w 1566339"/>
                <a:gd name="connsiteY69" fmla="*/ 75707 h 116025"/>
                <a:gd name="connsiteX70" fmla="*/ 1264384 w 1566339"/>
                <a:gd name="connsiteY70" fmla="*/ 93110 h 116025"/>
                <a:gd name="connsiteX71" fmla="*/ 1282295 w 1566339"/>
                <a:gd name="connsiteY71" fmla="*/ 85424 h 116025"/>
                <a:gd name="connsiteX72" fmla="*/ 1282295 w 1566339"/>
                <a:gd name="connsiteY72" fmla="*/ 91515 h 116025"/>
                <a:gd name="connsiteX73" fmla="*/ 1299554 w 1566339"/>
                <a:gd name="connsiteY73" fmla="*/ 91515 h 116025"/>
                <a:gd name="connsiteX74" fmla="*/ 1299554 w 1566339"/>
                <a:gd name="connsiteY74" fmla="*/ 29369 h 116025"/>
                <a:gd name="connsiteX75" fmla="*/ 1282295 w 1566339"/>
                <a:gd name="connsiteY75" fmla="*/ 29369 h 116025"/>
                <a:gd name="connsiteX76" fmla="*/ 1282295 w 1566339"/>
                <a:gd name="connsiteY76" fmla="*/ 35098 h 116025"/>
                <a:gd name="connsiteX77" fmla="*/ 1264384 w 1566339"/>
                <a:gd name="connsiteY77" fmla="*/ 27774 h 116025"/>
                <a:gd name="connsiteX78" fmla="*/ 1235305 w 1566339"/>
                <a:gd name="connsiteY78" fmla="*/ 60478 h 116025"/>
                <a:gd name="connsiteX79" fmla="*/ 1264384 w 1566339"/>
                <a:gd name="connsiteY79" fmla="*/ 93110 h 116025"/>
                <a:gd name="connsiteX80" fmla="*/ 1210287 w 1566339"/>
                <a:gd name="connsiteY80" fmla="*/ 93110 h 116025"/>
                <a:gd name="connsiteX81" fmla="*/ 1233202 w 1566339"/>
                <a:gd name="connsiteY81" fmla="*/ 84408 h 116025"/>
                <a:gd name="connsiteX82" fmla="*/ 1223775 w 1566339"/>
                <a:gd name="connsiteY82" fmla="*/ 70703 h 116025"/>
                <a:gd name="connsiteX83" fmla="*/ 1211592 w 1566339"/>
                <a:gd name="connsiteY83" fmla="*/ 75707 h 116025"/>
                <a:gd name="connsiteX84" fmla="*/ 1198032 w 1566339"/>
                <a:gd name="connsiteY84" fmla="*/ 60261 h 116025"/>
                <a:gd name="connsiteX85" fmla="*/ 1211447 w 1566339"/>
                <a:gd name="connsiteY85" fmla="*/ 45105 h 116025"/>
                <a:gd name="connsiteX86" fmla="*/ 1223122 w 1566339"/>
                <a:gd name="connsiteY86" fmla="*/ 49746 h 116025"/>
                <a:gd name="connsiteX87" fmla="*/ 1233347 w 1566339"/>
                <a:gd name="connsiteY87" fmla="*/ 36330 h 116025"/>
                <a:gd name="connsiteX88" fmla="*/ 1210505 w 1566339"/>
                <a:gd name="connsiteY88" fmla="*/ 27774 h 116025"/>
                <a:gd name="connsiteX89" fmla="*/ 1176785 w 1566339"/>
                <a:gd name="connsiteY89" fmla="*/ 60478 h 116025"/>
                <a:gd name="connsiteX90" fmla="*/ 1210287 w 1566339"/>
                <a:gd name="connsiteY90" fmla="*/ 93110 h 116025"/>
                <a:gd name="connsiteX91" fmla="*/ 1146111 w 1566339"/>
                <a:gd name="connsiteY91" fmla="*/ 91515 h 116025"/>
                <a:gd name="connsiteX92" fmla="*/ 1167213 w 1566339"/>
                <a:gd name="connsiteY92" fmla="*/ 91515 h 116025"/>
                <a:gd name="connsiteX93" fmla="*/ 1167213 w 1566339"/>
                <a:gd name="connsiteY93" fmla="*/ 29369 h 116025"/>
                <a:gd name="connsiteX94" fmla="*/ 1146111 w 1566339"/>
                <a:gd name="connsiteY94" fmla="*/ 29369 h 116025"/>
                <a:gd name="connsiteX95" fmla="*/ 1146111 w 1566339"/>
                <a:gd name="connsiteY95" fmla="*/ 91515 h 116025"/>
                <a:gd name="connsiteX96" fmla="*/ 1156698 w 1566339"/>
                <a:gd name="connsiteY96" fmla="*/ 24148 h 116025"/>
                <a:gd name="connsiteX97" fmla="*/ 1168155 w 1566339"/>
                <a:gd name="connsiteY97" fmla="*/ 12690 h 116025"/>
                <a:gd name="connsiteX98" fmla="*/ 1156698 w 1566339"/>
                <a:gd name="connsiteY98" fmla="*/ 1233 h 116025"/>
                <a:gd name="connsiteX99" fmla="*/ 1145240 w 1566339"/>
                <a:gd name="connsiteY99" fmla="*/ 12690 h 116025"/>
                <a:gd name="connsiteX100" fmla="*/ 1156698 w 1566339"/>
                <a:gd name="connsiteY100" fmla="*/ 24148 h 116025"/>
                <a:gd name="connsiteX101" fmla="*/ 1102891 w 1566339"/>
                <a:gd name="connsiteY101" fmla="*/ 75707 h 116025"/>
                <a:gd name="connsiteX102" fmla="*/ 1090709 w 1566339"/>
                <a:gd name="connsiteY102" fmla="*/ 60551 h 116025"/>
                <a:gd name="connsiteX103" fmla="*/ 1103036 w 1566339"/>
                <a:gd name="connsiteY103" fmla="*/ 45105 h 116025"/>
                <a:gd name="connsiteX104" fmla="*/ 1112608 w 1566339"/>
                <a:gd name="connsiteY104" fmla="*/ 48368 h 116025"/>
                <a:gd name="connsiteX105" fmla="*/ 1112608 w 1566339"/>
                <a:gd name="connsiteY105" fmla="*/ 72588 h 116025"/>
                <a:gd name="connsiteX106" fmla="*/ 1102891 w 1566339"/>
                <a:gd name="connsiteY106" fmla="*/ 75707 h 116025"/>
                <a:gd name="connsiteX107" fmla="*/ 1097888 w 1566339"/>
                <a:gd name="connsiteY107" fmla="*/ 93110 h 116025"/>
                <a:gd name="connsiteX108" fmla="*/ 1116452 w 1566339"/>
                <a:gd name="connsiteY108" fmla="*/ 85424 h 116025"/>
                <a:gd name="connsiteX109" fmla="*/ 1116452 w 1566339"/>
                <a:gd name="connsiteY109" fmla="*/ 91515 h 116025"/>
                <a:gd name="connsiteX110" fmla="*/ 1133710 w 1566339"/>
                <a:gd name="connsiteY110" fmla="*/ 91515 h 116025"/>
                <a:gd name="connsiteX111" fmla="*/ 1133710 w 1566339"/>
                <a:gd name="connsiteY111" fmla="*/ 2828 h 116025"/>
                <a:gd name="connsiteX112" fmla="*/ 1112536 w 1566339"/>
                <a:gd name="connsiteY112" fmla="*/ 2828 h 116025"/>
                <a:gd name="connsiteX113" fmla="*/ 1113914 w 1566339"/>
                <a:gd name="connsiteY113" fmla="*/ 32705 h 116025"/>
                <a:gd name="connsiteX114" fmla="*/ 1097888 w 1566339"/>
                <a:gd name="connsiteY114" fmla="*/ 27701 h 116025"/>
                <a:gd name="connsiteX115" fmla="*/ 1069389 w 1566339"/>
                <a:gd name="connsiteY115" fmla="*/ 60406 h 116025"/>
                <a:gd name="connsiteX116" fmla="*/ 1097888 w 1566339"/>
                <a:gd name="connsiteY116" fmla="*/ 93110 h 116025"/>
                <a:gd name="connsiteX117" fmla="*/ 1002239 w 1566339"/>
                <a:gd name="connsiteY117" fmla="*/ 91515 h 116025"/>
                <a:gd name="connsiteX118" fmla="*/ 1023414 w 1566339"/>
                <a:gd name="connsiteY118" fmla="*/ 91515 h 116025"/>
                <a:gd name="connsiteX119" fmla="*/ 1023414 w 1566339"/>
                <a:gd name="connsiteY119" fmla="*/ 47498 h 116025"/>
                <a:gd name="connsiteX120" fmla="*/ 1031101 w 1566339"/>
                <a:gd name="connsiteY120" fmla="*/ 45105 h 116025"/>
                <a:gd name="connsiteX121" fmla="*/ 1039585 w 1566339"/>
                <a:gd name="connsiteY121" fmla="*/ 54677 h 116025"/>
                <a:gd name="connsiteX122" fmla="*/ 1039585 w 1566339"/>
                <a:gd name="connsiteY122" fmla="*/ 91515 h 116025"/>
                <a:gd name="connsiteX123" fmla="*/ 1060760 w 1566339"/>
                <a:gd name="connsiteY123" fmla="*/ 91515 h 116025"/>
                <a:gd name="connsiteX124" fmla="*/ 1060760 w 1566339"/>
                <a:gd name="connsiteY124" fmla="*/ 51704 h 116025"/>
                <a:gd name="connsiteX125" fmla="*/ 1039150 w 1566339"/>
                <a:gd name="connsiteY125" fmla="*/ 27701 h 116025"/>
                <a:gd name="connsiteX126" fmla="*/ 1019643 w 1566339"/>
                <a:gd name="connsiteY126" fmla="*/ 35025 h 116025"/>
                <a:gd name="connsiteX127" fmla="*/ 1019643 w 1566339"/>
                <a:gd name="connsiteY127" fmla="*/ 29369 h 116025"/>
                <a:gd name="connsiteX128" fmla="*/ 1002385 w 1566339"/>
                <a:gd name="connsiteY128" fmla="*/ 29369 h 116025"/>
                <a:gd name="connsiteX129" fmla="*/ 1002385 w 1566339"/>
                <a:gd name="connsiteY129" fmla="*/ 91515 h 116025"/>
                <a:gd name="connsiteX130" fmla="*/ 959093 w 1566339"/>
                <a:gd name="connsiteY130" fmla="*/ 75707 h 116025"/>
                <a:gd name="connsiteX131" fmla="*/ 946765 w 1566339"/>
                <a:gd name="connsiteY131" fmla="*/ 60261 h 116025"/>
                <a:gd name="connsiteX132" fmla="*/ 958948 w 1566339"/>
                <a:gd name="connsiteY132" fmla="*/ 45105 h 116025"/>
                <a:gd name="connsiteX133" fmla="*/ 968665 w 1566339"/>
                <a:gd name="connsiteY133" fmla="*/ 48368 h 116025"/>
                <a:gd name="connsiteX134" fmla="*/ 968665 w 1566339"/>
                <a:gd name="connsiteY134" fmla="*/ 72588 h 116025"/>
                <a:gd name="connsiteX135" fmla="*/ 959093 w 1566339"/>
                <a:gd name="connsiteY135" fmla="*/ 75707 h 116025"/>
                <a:gd name="connsiteX136" fmla="*/ 954597 w 1566339"/>
                <a:gd name="connsiteY136" fmla="*/ 93110 h 116025"/>
                <a:gd name="connsiteX137" fmla="*/ 972508 w 1566339"/>
                <a:gd name="connsiteY137" fmla="*/ 85424 h 116025"/>
                <a:gd name="connsiteX138" fmla="*/ 972508 w 1566339"/>
                <a:gd name="connsiteY138" fmla="*/ 91515 h 116025"/>
                <a:gd name="connsiteX139" fmla="*/ 989767 w 1566339"/>
                <a:gd name="connsiteY139" fmla="*/ 91515 h 116025"/>
                <a:gd name="connsiteX140" fmla="*/ 989767 w 1566339"/>
                <a:gd name="connsiteY140" fmla="*/ 29369 h 116025"/>
                <a:gd name="connsiteX141" fmla="*/ 972508 w 1566339"/>
                <a:gd name="connsiteY141" fmla="*/ 29369 h 116025"/>
                <a:gd name="connsiteX142" fmla="*/ 972508 w 1566339"/>
                <a:gd name="connsiteY142" fmla="*/ 35098 h 116025"/>
                <a:gd name="connsiteX143" fmla="*/ 954597 w 1566339"/>
                <a:gd name="connsiteY143" fmla="*/ 27774 h 116025"/>
                <a:gd name="connsiteX144" fmla="*/ 925518 w 1566339"/>
                <a:gd name="connsiteY144" fmla="*/ 60478 h 116025"/>
                <a:gd name="connsiteX145" fmla="*/ 954597 w 1566339"/>
                <a:gd name="connsiteY145" fmla="*/ 93110 h 116025"/>
                <a:gd name="connsiteX146" fmla="*/ 859094 w 1566339"/>
                <a:gd name="connsiteY146" fmla="*/ 91515 h 116025"/>
                <a:gd name="connsiteX147" fmla="*/ 880268 w 1566339"/>
                <a:gd name="connsiteY147" fmla="*/ 91515 h 116025"/>
                <a:gd name="connsiteX148" fmla="*/ 880268 w 1566339"/>
                <a:gd name="connsiteY148" fmla="*/ 48223 h 116025"/>
                <a:gd name="connsiteX149" fmla="*/ 887955 w 1566339"/>
                <a:gd name="connsiteY149" fmla="*/ 45105 h 116025"/>
                <a:gd name="connsiteX150" fmla="*/ 895642 w 1566339"/>
                <a:gd name="connsiteY150" fmla="*/ 54822 h 116025"/>
                <a:gd name="connsiteX151" fmla="*/ 895642 w 1566339"/>
                <a:gd name="connsiteY151" fmla="*/ 91515 h 116025"/>
                <a:gd name="connsiteX152" fmla="*/ 916743 w 1566339"/>
                <a:gd name="connsiteY152" fmla="*/ 91515 h 116025"/>
                <a:gd name="connsiteX153" fmla="*/ 916743 w 1566339"/>
                <a:gd name="connsiteY153" fmla="*/ 49746 h 116025"/>
                <a:gd name="connsiteX154" fmla="*/ 895859 w 1566339"/>
                <a:gd name="connsiteY154" fmla="*/ 27701 h 116025"/>
                <a:gd name="connsiteX155" fmla="*/ 878238 w 1566339"/>
                <a:gd name="connsiteY155" fmla="*/ 34663 h 116025"/>
                <a:gd name="connsiteX156" fmla="*/ 880123 w 1566339"/>
                <a:gd name="connsiteY156" fmla="*/ 2828 h 116025"/>
                <a:gd name="connsiteX157" fmla="*/ 859094 w 1566339"/>
                <a:gd name="connsiteY157" fmla="*/ 2828 h 116025"/>
                <a:gd name="connsiteX158" fmla="*/ 859094 w 1566339"/>
                <a:gd name="connsiteY158" fmla="*/ 91515 h 116025"/>
                <a:gd name="connsiteX159" fmla="*/ 794337 w 1566339"/>
                <a:gd name="connsiteY159" fmla="*/ 93110 h 116025"/>
                <a:gd name="connsiteX160" fmla="*/ 819935 w 1566339"/>
                <a:gd name="connsiteY160" fmla="*/ 72951 h 116025"/>
                <a:gd name="connsiteX161" fmla="*/ 803039 w 1566339"/>
                <a:gd name="connsiteY161" fmla="*/ 54169 h 116025"/>
                <a:gd name="connsiteX162" fmla="*/ 791364 w 1566339"/>
                <a:gd name="connsiteY162" fmla="*/ 47715 h 116025"/>
                <a:gd name="connsiteX163" fmla="*/ 797963 w 1566339"/>
                <a:gd name="connsiteY163" fmla="*/ 44380 h 116025"/>
                <a:gd name="connsiteX164" fmla="*/ 812248 w 1566339"/>
                <a:gd name="connsiteY164" fmla="*/ 48078 h 116025"/>
                <a:gd name="connsiteX165" fmla="*/ 818847 w 1566339"/>
                <a:gd name="connsiteY165" fmla="*/ 32777 h 116025"/>
                <a:gd name="connsiteX166" fmla="*/ 797455 w 1566339"/>
                <a:gd name="connsiteY166" fmla="*/ 27701 h 116025"/>
                <a:gd name="connsiteX167" fmla="*/ 771494 w 1566339"/>
                <a:gd name="connsiteY167" fmla="*/ 48005 h 116025"/>
                <a:gd name="connsiteX168" fmla="*/ 787666 w 1566339"/>
                <a:gd name="connsiteY168" fmla="*/ 67295 h 116025"/>
                <a:gd name="connsiteX169" fmla="*/ 800066 w 1566339"/>
                <a:gd name="connsiteY169" fmla="*/ 74039 h 116025"/>
                <a:gd name="connsiteX170" fmla="*/ 793104 w 1566339"/>
                <a:gd name="connsiteY170" fmla="*/ 77012 h 116025"/>
                <a:gd name="connsiteX171" fmla="*/ 774975 w 1566339"/>
                <a:gd name="connsiteY171" fmla="*/ 72008 h 116025"/>
                <a:gd name="connsiteX172" fmla="*/ 770117 w 1566339"/>
                <a:gd name="connsiteY172" fmla="*/ 88324 h 116025"/>
                <a:gd name="connsiteX173" fmla="*/ 794337 w 1566339"/>
                <a:gd name="connsiteY173" fmla="*/ 93110 h 116025"/>
                <a:gd name="connsiteX174" fmla="*/ 725520 w 1566339"/>
                <a:gd name="connsiteY174" fmla="*/ 53734 h 116025"/>
                <a:gd name="connsiteX175" fmla="*/ 735599 w 1566339"/>
                <a:gd name="connsiteY175" fmla="*/ 42784 h 116025"/>
                <a:gd name="connsiteX176" fmla="*/ 744664 w 1566339"/>
                <a:gd name="connsiteY176" fmla="*/ 53734 h 116025"/>
                <a:gd name="connsiteX177" fmla="*/ 725520 w 1566339"/>
                <a:gd name="connsiteY177" fmla="*/ 53734 h 116025"/>
                <a:gd name="connsiteX178" fmla="*/ 738572 w 1566339"/>
                <a:gd name="connsiteY178" fmla="*/ 93110 h 116025"/>
                <a:gd name="connsiteX179" fmla="*/ 764171 w 1566339"/>
                <a:gd name="connsiteY179" fmla="*/ 83538 h 116025"/>
                <a:gd name="connsiteX180" fmla="*/ 754598 w 1566339"/>
                <a:gd name="connsiteY180" fmla="*/ 70195 h 116025"/>
                <a:gd name="connsiteX181" fmla="*/ 738572 w 1566339"/>
                <a:gd name="connsiteY181" fmla="*/ 76577 h 116025"/>
                <a:gd name="connsiteX182" fmla="*/ 725157 w 1566339"/>
                <a:gd name="connsiteY182" fmla="*/ 65482 h 116025"/>
                <a:gd name="connsiteX183" fmla="*/ 764460 w 1566339"/>
                <a:gd name="connsiteY183" fmla="*/ 65482 h 116025"/>
                <a:gd name="connsiteX184" fmla="*/ 764968 w 1566339"/>
                <a:gd name="connsiteY184" fmla="*/ 56925 h 116025"/>
                <a:gd name="connsiteX185" fmla="*/ 735599 w 1566339"/>
                <a:gd name="connsiteY185" fmla="*/ 27701 h 116025"/>
                <a:gd name="connsiteX186" fmla="*/ 703547 w 1566339"/>
                <a:gd name="connsiteY186" fmla="*/ 60406 h 116025"/>
                <a:gd name="connsiteX187" fmla="*/ 738572 w 1566339"/>
                <a:gd name="connsiteY187" fmla="*/ 93110 h 116025"/>
                <a:gd name="connsiteX188" fmla="*/ 636398 w 1566339"/>
                <a:gd name="connsiteY188" fmla="*/ 91515 h 116025"/>
                <a:gd name="connsiteX189" fmla="*/ 657572 w 1566339"/>
                <a:gd name="connsiteY189" fmla="*/ 91515 h 116025"/>
                <a:gd name="connsiteX190" fmla="*/ 657572 w 1566339"/>
                <a:gd name="connsiteY190" fmla="*/ 47498 h 116025"/>
                <a:gd name="connsiteX191" fmla="*/ 665259 w 1566339"/>
                <a:gd name="connsiteY191" fmla="*/ 45105 h 116025"/>
                <a:gd name="connsiteX192" fmla="*/ 673743 w 1566339"/>
                <a:gd name="connsiteY192" fmla="*/ 54677 h 116025"/>
                <a:gd name="connsiteX193" fmla="*/ 673743 w 1566339"/>
                <a:gd name="connsiteY193" fmla="*/ 91515 h 116025"/>
                <a:gd name="connsiteX194" fmla="*/ 694918 w 1566339"/>
                <a:gd name="connsiteY194" fmla="*/ 91515 h 116025"/>
                <a:gd name="connsiteX195" fmla="*/ 694918 w 1566339"/>
                <a:gd name="connsiteY195" fmla="*/ 51704 h 116025"/>
                <a:gd name="connsiteX196" fmla="*/ 673308 w 1566339"/>
                <a:gd name="connsiteY196" fmla="*/ 27701 h 116025"/>
                <a:gd name="connsiteX197" fmla="*/ 653802 w 1566339"/>
                <a:gd name="connsiteY197" fmla="*/ 35025 h 116025"/>
                <a:gd name="connsiteX198" fmla="*/ 653802 w 1566339"/>
                <a:gd name="connsiteY198" fmla="*/ 29369 h 116025"/>
                <a:gd name="connsiteX199" fmla="*/ 636543 w 1566339"/>
                <a:gd name="connsiteY199" fmla="*/ 29369 h 116025"/>
                <a:gd name="connsiteX200" fmla="*/ 636543 w 1566339"/>
                <a:gd name="connsiteY200" fmla="*/ 91515 h 116025"/>
                <a:gd name="connsiteX201" fmla="*/ 566203 w 1566339"/>
                <a:gd name="connsiteY201" fmla="*/ 91515 h 116025"/>
                <a:gd name="connsiteX202" fmla="*/ 587377 w 1566339"/>
                <a:gd name="connsiteY202" fmla="*/ 91515 h 116025"/>
                <a:gd name="connsiteX203" fmla="*/ 587377 w 1566339"/>
                <a:gd name="connsiteY203" fmla="*/ 47498 h 116025"/>
                <a:gd name="connsiteX204" fmla="*/ 595064 w 1566339"/>
                <a:gd name="connsiteY204" fmla="*/ 45105 h 116025"/>
                <a:gd name="connsiteX205" fmla="*/ 603548 w 1566339"/>
                <a:gd name="connsiteY205" fmla="*/ 54677 h 116025"/>
                <a:gd name="connsiteX206" fmla="*/ 603548 w 1566339"/>
                <a:gd name="connsiteY206" fmla="*/ 91515 h 116025"/>
                <a:gd name="connsiteX207" fmla="*/ 624650 w 1566339"/>
                <a:gd name="connsiteY207" fmla="*/ 91515 h 116025"/>
                <a:gd name="connsiteX208" fmla="*/ 624650 w 1566339"/>
                <a:gd name="connsiteY208" fmla="*/ 51704 h 116025"/>
                <a:gd name="connsiteX209" fmla="*/ 603041 w 1566339"/>
                <a:gd name="connsiteY209" fmla="*/ 27701 h 116025"/>
                <a:gd name="connsiteX210" fmla="*/ 583534 w 1566339"/>
                <a:gd name="connsiteY210" fmla="*/ 35025 h 116025"/>
                <a:gd name="connsiteX211" fmla="*/ 583534 w 1566339"/>
                <a:gd name="connsiteY211" fmla="*/ 29369 h 116025"/>
                <a:gd name="connsiteX212" fmla="*/ 566275 w 1566339"/>
                <a:gd name="connsiteY212" fmla="*/ 29369 h 116025"/>
                <a:gd name="connsiteX213" fmla="*/ 566275 w 1566339"/>
                <a:gd name="connsiteY213" fmla="*/ 91515 h 116025"/>
                <a:gd name="connsiteX214" fmla="*/ 523201 w 1566339"/>
                <a:gd name="connsiteY214" fmla="*/ 75707 h 116025"/>
                <a:gd name="connsiteX215" fmla="*/ 510510 w 1566339"/>
                <a:gd name="connsiteY215" fmla="*/ 60043 h 116025"/>
                <a:gd name="connsiteX216" fmla="*/ 523201 w 1566339"/>
                <a:gd name="connsiteY216" fmla="*/ 45105 h 116025"/>
                <a:gd name="connsiteX217" fmla="*/ 535529 w 1566339"/>
                <a:gd name="connsiteY217" fmla="*/ 60043 h 116025"/>
                <a:gd name="connsiteX218" fmla="*/ 523201 w 1566339"/>
                <a:gd name="connsiteY218" fmla="*/ 75707 h 116025"/>
                <a:gd name="connsiteX219" fmla="*/ 523201 w 1566339"/>
                <a:gd name="connsiteY219" fmla="*/ 93110 h 116025"/>
                <a:gd name="connsiteX220" fmla="*/ 556776 w 1566339"/>
                <a:gd name="connsiteY220" fmla="*/ 60043 h 116025"/>
                <a:gd name="connsiteX221" fmla="*/ 523201 w 1566339"/>
                <a:gd name="connsiteY221" fmla="*/ 27701 h 116025"/>
                <a:gd name="connsiteX222" fmla="*/ 489263 w 1566339"/>
                <a:gd name="connsiteY222" fmla="*/ 60043 h 116025"/>
                <a:gd name="connsiteX223" fmla="*/ 523201 w 1566339"/>
                <a:gd name="connsiteY223" fmla="*/ 93110 h 116025"/>
                <a:gd name="connsiteX224" fmla="*/ 458517 w 1566339"/>
                <a:gd name="connsiteY224" fmla="*/ 93110 h 116025"/>
                <a:gd name="connsiteX225" fmla="*/ 484115 w 1566339"/>
                <a:gd name="connsiteY225" fmla="*/ 72951 h 116025"/>
                <a:gd name="connsiteX226" fmla="*/ 467219 w 1566339"/>
                <a:gd name="connsiteY226" fmla="*/ 54169 h 116025"/>
                <a:gd name="connsiteX227" fmla="*/ 455544 w 1566339"/>
                <a:gd name="connsiteY227" fmla="*/ 47715 h 116025"/>
                <a:gd name="connsiteX228" fmla="*/ 462143 w 1566339"/>
                <a:gd name="connsiteY228" fmla="*/ 44380 h 116025"/>
                <a:gd name="connsiteX229" fmla="*/ 476428 w 1566339"/>
                <a:gd name="connsiteY229" fmla="*/ 48078 h 116025"/>
                <a:gd name="connsiteX230" fmla="*/ 483027 w 1566339"/>
                <a:gd name="connsiteY230" fmla="*/ 32777 h 116025"/>
                <a:gd name="connsiteX231" fmla="*/ 461635 w 1566339"/>
                <a:gd name="connsiteY231" fmla="*/ 27701 h 116025"/>
                <a:gd name="connsiteX232" fmla="*/ 435674 w 1566339"/>
                <a:gd name="connsiteY232" fmla="*/ 48005 h 116025"/>
                <a:gd name="connsiteX233" fmla="*/ 451845 w 1566339"/>
                <a:gd name="connsiteY233" fmla="*/ 67295 h 116025"/>
                <a:gd name="connsiteX234" fmla="*/ 464245 w 1566339"/>
                <a:gd name="connsiteY234" fmla="*/ 74039 h 116025"/>
                <a:gd name="connsiteX235" fmla="*/ 457284 w 1566339"/>
                <a:gd name="connsiteY235" fmla="*/ 77012 h 116025"/>
                <a:gd name="connsiteX236" fmla="*/ 439155 w 1566339"/>
                <a:gd name="connsiteY236" fmla="*/ 72008 h 116025"/>
                <a:gd name="connsiteX237" fmla="*/ 434296 w 1566339"/>
                <a:gd name="connsiteY237" fmla="*/ 88324 h 116025"/>
                <a:gd name="connsiteX238" fmla="*/ 458517 w 1566339"/>
                <a:gd name="connsiteY238" fmla="*/ 93110 h 116025"/>
                <a:gd name="connsiteX239" fmla="*/ 390787 w 1566339"/>
                <a:gd name="connsiteY239" fmla="*/ 91515 h 116025"/>
                <a:gd name="connsiteX240" fmla="*/ 411962 w 1566339"/>
                <a:gd name="connsiteY240" fmla="*/ 91515 h 116025"/>
                <a:gd name="connsiteX241" fmla="*/ 411962 w 1566339"/>
                <a:gd name="connsiteY241" fmla="*/ 52211 h 116025"/>
                <a:gd name="connsiteX242" fmla="*/ 425377 w 1566339"/>
                <a:gd name="connsiteY242" fmla="*/ 47353 h 116025"/>
                <a:gd name="connsiteX243" fmla="*/ 431831 w 1566339"/>
                <a:gd name="connsiteY243" fmla="*/ 47860 h 116025"/>
                <a:gd name="connsiteX244" fmla="*/ 431831 w 1566339"/>
                <a:gd name="connsiteY244" fmla="*/ 27701 h 116025"/>
                <a:gd name="connsiteX245" fmla="*/ 429946 w 1566339"/>
                <a:gd name="connsiteY245" fmla="*/ 27701 h 116025"/>
                <a:gd name="connsiteX246" fmla="*/ 409279 w 1566339"/>
                <a:gd name="connsiteY246" fmla="*/ 39159 h 116025"/>
                <a:gd name="connsiteX247" fmla="*/ 409279 w 1566339"/>
                <a:gd name="connsiteY247" fmla="*/ 29369 h 116025"/>
                <a:gd name="connsiteX248" fmla="*/ 390715 w 1566339"/>
                <a:gd name="connsiteY248" fmla="*/ 29369 h 116025"/>
                <a:gd name="connsiteX249" fmla="*/ 390715 w 1566339"/>
                <a:gd name="connsiteY249" fmla="*/ 91515 h 116025"/>
                <a:gd name="connsiteX250" fmla="*/ 341911 w 1566339"/>
                <a:gd name="connsiteY250" fmla="*/ 53734 h 116025"/>
                <a:gd name="connsiteX251" fmla="*/ 351991 w 1566339"/>
                <a:gd name="connsiteY251" fmla="*/ 42784 h 116025"/>
                <a:gd name="connsiteX252" fmla="*/ 361056 w 1566339"/>
                <a:gd name="connsiteY252" fmla="*/ 53734 h 116025"/>
                <a:gd name="connsiteX253" fmla="*/ 341911 w 1566339"/>
                <a:gd name="connsiteY253" fmla="*/ 53734 h 116025"/>
                <a:gd name="connsiteX254" fmla="*/ 354964 w 1566339"/>
                <a:gd name="connsiteY254" fmla="*/ 93110 h 116025"/>
                <a:gd name="connsiteX255" fmla="*/ 380562 w 1566339"/>
                <a:gd name="connsiteY255" fmla="*/ 83538 h 116025"/>
                <a:gd name="connsiteX256" fmla="*/ 370990 w 1566339"/>
                <a:gd name="connsiteY256" fmla="*/ 70195 h 116025"/>
                <a:gd name="connsiteX257" fmla="*/ 354964 w 1566339"/>
                <a:gd name="connsiteY257" fmla="*/ 76577 h 116025"/>
                <a:gd name="connsiteX258" fmla="*/ 341549 w 1566339"/>
                <a:gd name="connsiteY258" fmla="*/ 65482 h 116025"/>
                <a:gd name="connsiteX259" fmla="*/ 380852 w 1566339"/>
                <a:gd name="connsiteY259" fmla="*/ 65482 h 116025"/>
                <a:gd name="connsiteX260" fmla="*/ 381360 w 1566339"/>
                <a:gd name="connsiteY260" fmla="*/ 56925 h 116025"/>
                <a:gd name="connsiteX261" fmla="*/ 351991 w 1566339"/>
                <a:gd name="connsiteY261" fmla="*/ 27701 h 116025"/>
                <a:gd name="connsiteX262" fmla="*/ 319867 w 1566339"/>
                <a:gd name="connsiteY262" fmla="*/ 60406 h 116025"/>
                <a:gd name="connsiteX263" fmla="*/ 354964 w 1566339"/>
                <a:gd name="connsiteY263" fmla="*/ 93110 h 116025"/>
                <a:gd name="connsiteX264" fmla="*/ 279838 w 1566339"/>
                <a:gd name="connsiteY264" fmla="*/ 75707 h 116025"/>
                <a:gd name="connsiteX265" fmla="*/ 270266 w 1566339"/>
                <a:gd name="connsiteY265" fmla="*/ 72588 h 116025"/>
                <a:gd name="connsiteX266" fmla="*/ 270266 w 1566339"/>
                <a:gd name="connsiteY266" fmla="*/ 48368 h 116025"/>
                <a:gd name="connsiteX267" fmla="*/ 279983 w 1566339"/>
                <a:gd name="connsiteY267" fmla="*/ 45105 h 116025"/>
                <a:gd name="connsiteX268" fmla="*/ 292166 w 1566339"/>
                <a:gd name="connsiteY268" fmla="*/ 60261 h 116025"/>
                <a:gd name="connsiteX269" fmla="*/ 279838 w 1566339"/>
                <a:gd name="connsiteY269" fmla="*/ 75707 h 116025"/>
                <a:gd name="connsiteX270" fmla="*/ 249091 w 1566339"/>
                <a:gd name="connsiteY270" fmla="*/ 117621 h 116025"/>
                <a:gd name="connsiteX271" fmla="*/ 270266 w 1566339"/>
                <a:gd name="connsiteY271" fmla="*/ 117621 h 116025"/>
                <a:gd name="connsiteX272" fmla="*/ 268888 w 1566339"/>
                <a:gd name="connsiteY272" fmla="*/ 87744 h 116025"/>
                <a:gd name="connsiteX273" fmla="*/ 284334 w 1566339"/>
                <a:gd name="connsiteY273" fmla="*/ 93110 h 116025"/>
                <a:gd name="connsiteX274" fmla="*/ 313413 w 1566339"/>
                <a:gd name="connsiteY274" fmla="*/ 60406 h 116025"/>
                <a:gd name="connsiteX275" fmla="*/ 284334 w 1566339"/>
                <a:gd name="connsiteY275" fmla="*/ 27701 h 116025"/>
                <a:gd name="connsiteX276" fmla="*/ 266423 w 1566339"/>
                <a:gd name="connsiteY276" fmla="*/ 35170 h 116025"/>
                <a:gd name="connsiteX277" fmla="*/ 266423 w 1566339"/>
                <a:gd name="connsiteY277" fmla="*/ 29369 h 116025"/>
                <a:gd name="connsiteX278" fmla="*/ 249164 w 1566339"/>
                <a:gd name="connsiteY278" fmla="*/ 29369 h 116025"/>
                <a:gd name="connsiteX279" fmla="*/ 249164 w 1566339"/>
                <a:gd name="connsiteY279" fmla="*/ 117621 h 116025"/>
                <a:gd name="connsiteX280" fmla="*/ 140535 w 1566339"/>
                <a:gd name="connsiteY280" fmla="*/ 91515 h 116025"/>
                <a:gd name="connsiteX281" fmla="*/ 164393 w 1566339"/>
                <a:gd name="connsiteY281" fmla="*/ 91515 h 116025"/>
                <a:gd name="connsiteX282" fmla="*/ 173965 w 1566339"/>
                <a:gd name="connsiteY282" fmla="*/ 72951 h 116025"/>
                <a:gd name="connsiteX283" fmla="*/ 185640 w 1566339"/>
                <a:gd name="connsiteY283" fmla="*/ 91515 h 116025"/>
                <a:gd name="connsiteX284" fmla="*/ 211166 w 1566339"/>
                <a:gd name="connsiteY284" fmla="*/ 91515 h 116025"/>
                <a:gd name="connsiteX285" fmla="*/ 188033 w 1566339"/>
                <a:gd name="connsiteY285" fmla="*/ 60188 h 116025"/>
                <a:gd name="connsiteX286" fmla="*/ 209425 w 1566339"/>
                <a:gd name="connsiteY286" fmla="*/ 29369 h 116025"/>
                <a:gd name="connsiteX287" fmla="*/ 186148 w 1566339"/>
                <a:gd name="connsiteY287" fmla="*/ 29369 h 116025"/>
                <a:gd name="connsiteX288" fmla="*/ 177228 w 1566339"/>
                <a:gd name="connsiteY288" fmla="*/ 45758 h 116025"/>
                <a:gd name="connsiteX289" fmla="*/ 166496 w 1566339"/>
                <a:gd name="connsiteY289" fmla="*/ 29369 h 116025"/>
                <a:gd name="connsiteX290" fmla="*/ 141043 w 1566339"/>
                <a:gd name="connsiteY290" fmla="*/ 29369 h 116025"/>
                <a:gd name="connsiteX291" fmla="*/ 162580 w 1566339"/>
                <a:gd name="connsiteY291" fmla="*/ 58810 h 116025"/>
                <a:gd name="connsiteX292" fmla="*/ 140535 w 1566339"/>
                <a:gd name="connsiteY292" fmla="*/ 91515 h 116025"/>
                <a:gd name="connsiteX293" fmla="*/ 96881 w 1566339"/>
                <a:gd name="connsiteY293" fmla="*/ 93110 h 116025"/>
                <a:gd name="connsiteX294" fmla="*/ 116388 w 1566339"/>
                <a:gd name="connsiteY294" fmla="*/ 85496 h 116025"/>
                <a:gd name="connsiteX295" fmla="*/ 116388 w 1566339"/>
                <a:gd name="connsiteY295" fmla="*/ 91442 h 116025"/>
                <a:gd name="connsiteX296" fmla="*/ 133646 w 1566339"/>
                <a:gd name="connsiteY296" fmla="*/ 91442 h 116025"/>
                <a:gd name="connsiteX297" fmla="*/ 133646 w 1566339"/>
                <a:gd name="connsiteY297" fmla="*/ 29369 h 116025"/>
                <a:gd name="connsiteX298" fmla="*/ 112472 w 1566339"/>
                <a:gd name="connsiteY298" fmla="*/ 29369 h 116025"/>
                <a:gd name="connsiteX299" fmla="*/ 112472 w 1566339"/>
                <a:gd name="connsiteY299" fmla="*/ 72806 h 116025"/>
                <a:gd name="connsiteX300" fmla="*/ 104785 w 1566339"/>
                <a:gd name="connsiteY300" fmla="*/ 75779 h 116025"/>
                <a:gd name="connsiteX301" fmla="*/ 97098 w 1566339"/>
                <a:gd name="connsiteY301" fmla="*/ 67222 h 116025"/>
                <a:gd name="connsiteX302" fmla="*/ 97098 w 1566339"/>
                <a:gd name="connsiteY302" fmla="*/ 29369 h 116025"/>
                <a:gd name="connsiteX303" fmla="*/ 75924 w 1566339"/>
                <a:gd name="connsiteY303" fmla="*/ 29369 h 116025"/>
                <a:gd name="connsiteX304" fmla="*/ 75924 w 1566339"/>
                <a:gd name="connsiteY304" fmla="*/ 71138 h 116025"/>
                <a:gd name="connsiteX305" fmla="*/ 96881 w 1566339"/>
                <a:gd name="connsiteY305" fmla="*/ 93110 h 116025"/>
                <a:gd name="connsiteX306" fmla="*/ 33575 w 1566339"/>
                <a:gd name="connsiteY306" fmla="*/ 75707 h 116025"/>
                <a:gd name="connsiteX307" fmla="*/ 21247 w 1566339"/>
                <a:gd name="connsiteY307" fmla="*/ 60261 h 116025"/>
                <a:gd name="connsiteX308" fmla="*/ 33430 w 1566339"/>
                <a:gd name="connsiteY308" fmla="*/ 45105 h 116025"/>
                <a:gd name="connsiteX309" fmla="*/ 43147 w 1566339"/>
                <a:gd name="connsiteY309" fmla="*/ 48368 h 116025"/>
                <a:gd name="connsiteX310" fmla="*/ 43147 w 1566339"/>
                <a:gd name="connsiteY310" fmla="*/ 72588 h 116025"/>
                <a:gd name="connsiteX311" fmla="*/ 33575 w 1566339"/>
                <a:gd name="connsiteY311" fmla="*/ 75707 h 116025"/>
                <a:gd name="connsiteX312" fmla="*/ 29079 w 1566339"/>
                <a:gd name="connsiteY312" fmla="*/ 93110 h 116025"/>
                <a:gd name="connsiteX313" fmla="*/ 46990 w 1566339"/>
                <a:gd name="connsiteY313" fmla="*/ 85424 h 116025"/>
                <a:gd name="connsiteX314" fmla="*/ 46990 w 1566339"/>
                <a:gd name="connsiteY314" fmla="*/ 91515 h 116025"/>
                <a:gd name="connsiteX315" fmla="*/ 64249 w 1566339"/>
                <a:gd name="connsiteY315" fmla="*/ 91515 h 116025"/>
                <a:gd name="connsiteX316" fmla="*/ 64249 w 1566339"/>
                <a:gd name="connsiteY316" fmla="*/ 29369 h 116025"/>
                <a:gd name="connsiteX317" fmla="*/ 46990 w 1566339"/>
                <a:gd name="connsiteY317" fmla="*/ 29369 h 116025"/>
                <a:gd name="connsiteX318" fmla="*/ 46990 w 1566339"/>
                <a:gd name="connsiteY318" fmla="*/ 35098 h 116025"/>
                <a:gd name="connsiteX319" fmla="*/ 29079 w 1566339"/>
                <a:gd name="connsiteY319" fmla="*/ 27774 h 116025"/>
                <a:gd name="connsiteX320" fmla="*/ 0 w 1566339"/>
                <a:gd name="connsiteY320" fmla="*/ 60478 h 116025"/>
                <a:gd name="connsiteX321" fmla="*/ 29079 w 1566339"/>
                <a:gd name="connsiteY321" fmla="*/ 93110 h 1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</a:cxnLst>
              <a:rect l="l" t="t" r="r" b="b"/>
              <a:pathLst>
                <a:path w="1566339" h="116025">
                  <a:moveTo>
                    <a:pt x="1541466" y="93110"/>
                  </a:moveTo>
                  <a:cubicBezTo>
                    <a:pt x="1556550" y="93110"/>
                    <a:pt x="1566992" y="86511"/>
                    <a:pt x="1567064" y="72951"/>
                  </a:cubicBezTo>
                  <a:cubicBezTo>
                    <a:pt x="1567209" y="64467"/>
                    <a:pt x="1562931" y="59028"/>
                    <a:pt x="1550168" y="54169"/>
                  </a:cubicBezTo>
                  <a:cubicBezTo>
                    <a:pt x="1541321" y="50544"/>
                    <a:pt x="1538493" y="50471"/>
                    <a:pt x="1538493" y="47715"/>
                  </a:cubicBezTo>
                  <a:cubicBezTo>
                    <a:pt x="1538493" y="45758"/>
                    <a:pt x="1540959" y="44380"/>
                    <a:pt x="1545092" y="44380"/>
                  </a:cubicBezTo>
                  <a:cubicBezTo>
                    <a:pt x="1550168" y="44380"/>
                    <a:pt x="1554809" y="45903"/>
                    <a:pt x="1559378" y="48078"/>
                  </a:cubicBezTo>
                  <a:lnTo>
                    <a:pt x="1565977" y="32777"/>
                  </a:lnTo>
                  <a:cubicBezTo>
                    <a:pt x="1560756" y="30022"/>
                    <a:pt x="1552271" y="27701"/>
                    <a:pt x="1544584" y="27701"/>
                  </a:cubicBezTo>
                  <a:cubicBezTo>
                    <a:pt x="1528776" y="27701"/>
                    <a:pt x="1518624" y="37056"/>
                    <a:pt x="1518624" y="48005"/>
                  </a:cubicBezTo>
                  <a:cubicBezTo>
                    <a:pt x="1518624" y="58303"/>
                    <a:pt x="1524353" y="63451"/>
                    <a:pt x="1534795" y="67295"/>
                  </a:cubicBezTo>
                  <a:cubicBezTo>
                    <a:pt x="1544222" y="70921"/>
                    <a:pt x="1547195" y="71646"/>
                    <a:pt x="1547195" y="74039"/>
                  </a:cubicBezTo>
                  <a:cubicBezTo>
                    <a:pt x="1547195" y="76432"/>
                    <a:pt x="1543859" y="77012"/>
                    <a:pt x="1540233" y="77012"/>
                  </a:cubicBezTo>
                  <a:cubicBezTo>
                    <a:pt x="1534722" y="77012"/>
                    <a:pt x="1528776" y="75126"/>
                    <a:pt x="1522105" y="72008"/>
                  </a:cubicBezTo>
                  <a:lnTo>
                    <a:pt x="1517246" y="88324"/>
                  </a:lnTo>
                  <a:cubicBezTo>
                    <a:pt x="1524208" y="91152"/>
                    <a:pt x="1532184" y="93110"/>
                    <a:pt x="1541466" y="93110"/>
                  </a:cubicBezTo>
                  <a:moveTo>
                    <a:pt x="1472721" y="53734"/>
                  </a:moveTo>
                  <a:cubicBezTo>
                    <a:pt x="1473084" y="48296"/>
                    <a:pt x="1476710" y="42784"/>
                    <a:pt x="1482801" y="42784"/>
                  </a:cubicBezTo>
                  <a:cubicBezTo>
                    <a:pt x="1488892" y="42784"/>
                    <a:pt x="1491866" y="48368"/>
                    <a:pt x="1491866" y="53734"/>
                  </a:cubicBezTo>
                  <a:lnTo>
                    <a:pt x="1472721" y="53734"/>
                  </a:lnTo>
                  <a:close/>
                  <a:moveTo>
                    <a:pt x="1485774" y="93110"/>
                  </a:moveTo>
                  <a:cubicBezTo>
                    <a:pt x="1497594" y="93110"/>
                    <a:pt x="1504918" y="89412"/>
                    <a:pt x="1511372" y="83538"/>
                  </a:cubicBezTo>
                  <a:lnTo>
                    <a:pt x="1501800" y="70195"/>
                  </a:lnTo>
                  <a:cubicBezTo>
                    <a:pt x="1497594" y="73676"/>
                    <a:pt x="1492881" y="76577"/>
                    <a:pt x="1485774" y="76577"/>
                  </a:cubicBezTo>
                  <a:cubicBezTo>
                    <a:pt x="1478450" y="76577"/>
                    <a:pt x="1473084" y="72733"/>
                    <a:pt x="1472359" y="65482"/>
                  </a:cubicBezTo>
                  <a:lnTo>
                    <a:pt x="1511662" y="65482"/>
                  </a:lnTo>
                  <a:cubicBezTo>
                    <a:pt x="1512025" y="62871"/>
                    <a:pt x="1512170" y="61348"/>
                    <a:pt x="1512170" y="56925"/>
                  </a:cubicBezTo>
                  <a:cubicBezTo>
                    <a:pt x="1512170" y="40246"/>
                    <a:pt x="1501438" y="27701"/>
                    <a:pt x="1482801" y="27701"/>
                  </a:cubicBezTo>
                  <a:cubicBezTo>
                    <a:pt x="1464382" y="27701"/>
                    <a:pt x="1450749" y="40609"/>
                    <a:pt x="1450749" y="60406"/>
                  </a:cubicBezTo>
                  <a:cubicBezTo>
                    <a:pt x="1450677" y="80057"/>
                    <a:pt x="1464165" y="93110"/>
                    <a:pt x="1485774" y="93110"/>
                  </a:cubicBezTo>
                  <a:moveTo>
                    <a:pt x="1404847" y="53734"/>
                  </a:moveTo>
                  <a:cubicBezTo>
                    <a:pt x="1405209" y="48296"/>
                    <a:pt x="1408835" y="42784"/>
                    <a:pt x="1414926" y="42784"/>
                  </a:cubicBezTo>
                  <a:cubicBezTo>
                    <a:pt x="1421018" y="42784"/>
                    <a:pt x="1423991" y="48368"/>
                    <a:pt x="1423991" y="53734"/>
                  </a:cubicBezTo>
                  <a:lnTo>
                    <a:pt x="1404847" y="53734"/>
                  </a:lnTo>
                  <a:close/>
                  <a:moveTo>
                    <a:pt x="1417900" y="93110"/>
                  </a:moveTo>
                  <a:cubicBezTo>
                    <a:pt x="1429720" y="93110"/>
                    <a:pt x="1437044" y="89412"/>
                    <a:pt x="1443498" y="83538"/>
                  </a:cubicBezTo>
                  <a:lnTo>
                    <a:pt x="1433925" y="70195"/>
                  </a:lnTo>
                  <a:cubicBezTo>
                    <a:pt x="1429720" y="73676"/>
                    <a:pt x="1424934" y="76577"/>
                    <a:pt x="1417900" y="76577"/>
                  </a:cubicBezTo>
                  <a:cubicBezTo>
                    <a:pt x="1410575" y="76577"/>
                    <a:pt x="1405209" y="72733"/>
                    <a:pt x="1404484" y="65482"/>
                  </a:cubicBezTo>
                  <a:lnTo>
                    <a:pt x="1443788" y="65482"/>
                  </a:lnTo>
                  <a:cubicBezTo>
                    <a:pt x="1444150" y="62871"/>
                    <a:pt x="1444295" y="61348"/>
                    <a:pt x="1444295" y="56925"/>
                  </a:cubicBezTo>
                  <a:cubicBezTo>
                    <a:pt x="1444295" y="40246"/>
                    <a:pt x="1433563" y="27701"/>
                    <a:pt x="1414926" y="27701"/>
                  </a:cubicBezTo>
                  <a:cubicBezTo>
                    <a:pt x="1396507" y="27701"/>
                    <a:pt x="1382802" y="40609"/>
                    <a:pt x="1382802" y="60406"/>
                  </a:cubicBezTo>
                  <a:cubicBezTo>
                    <a:pt x="1382802" y="80057"/>
                    <a:pt x="1396217" y="93110"/>
                    <a:pt x="1417900" y="93110"/>
                  </a:cubicBezTo>
                  <a:moveTo>
                    <a:pt x="1403324" y="24510"/>
                  </a:moveTo>
                  <a:lnTo>
                    <a:pt x="1430590" y="13053"/>
                  </a:lnTo>
                  <a:lnTo>
                    <a:pt x="1423773" y="0"/>
                  </a:lnTo>
                  <a:lnTo>
                    <a:pt x="1397813" y="14648"/>
                  </a:lnTo>
                  <a:lnTo>
                    <a:pt x="1403324" y="24510"/>
                  </a:lnTo>
                  <a:close/>
                  <a:moveTo>
                    <a:pt x="1342773" y="75707"/>
                  </a:moveTo>
                  <a:cubicBezTo>
                    <a:pt x="1338785" y="75707"/>
                    <a:pt x="1335449" y="74184"/>
                    <a:pt x="1333201" y="72588"/>
                  </a:cubicBezTo>
                  <a:lnTo>
                    <a:pt x="1333201" y="48368"/>
                  </a:lnTo>
                  <a:cubicBezTo>
                    <a:pt x="1335449" y="46773"/>
                    <a:pt x="1338930" y="45105"/>
                    <a:pt x="1342918" y="45105"/>
                  </a:cubicBezTo>
                  <a:cubicBezTo>
                    <a:pt x="1349662" y="45105"/>
                    <a:pt x="1355101" y="50616"/>
                    <a:pt x="1355101" y="60261"/>
                  </a:cubicBezTo>
                  <a:cubicBezTo>
                    <a:pt x="1355101" y="70268"/>
                    <a:pt x="1349445" y="75707"/>
                    <a:pt x="1342773" y="75707"/>
                  </a:cubicBezTo>
                  <a:moveTo>
                    <a:pt x="1312027" y="117621"/>
                  </a:moveTo>
                  <a:lnTo>
                    <a:pt x="1333201" y="117621"/>
                  </a:lnTo>
                  <a:lnTo>
                    <a:pt x="1331823" y="87744"/>
                  </a:lnTo>
                  <a:cubicBezTo>
                    <a:pt x="1335667" y="91442"/>
                    <a:pt x="1340380" y="93110"/>
                    <a:pt x="1347269" y="93110"/>
                  </a:cubicBezTo>
                  <a:cubicBezTo>
                    <a:pt x="1361555" y="93110"/>
                    <a:pt x="1376348" y="83031"/>
                    <a:pt x="1376348" y="60406"/>
                  </a:cubicBezTo>
                  <a:cubicBezTo>
                    <a:pt x="1376348" y="41262"/>
                    <a:pt x="1363948" y="27701"/>
                    <a:pt x="1347269" y="27701"/>
                  </a:cubicBezTo>
                  <a:cubicBezTo>
                    <a:pt x="1338205" y="27701"/>
                    <a:pt x="1333201" y="30819"/>
                    <a:pt x="1329358" y="35170"/>
                  </a:cubicBezTo>
                  <a:lnTo>
                    <a:pt x="1329358" y="29369"/>
                  </a:lnTo>
                  <a:lnTo>
                    <a:pt x="1312099" y="29369"/>
                  </a:lnTo>
                  <a:lnTo>
                    <a:pt x="1312099" y="117621"/>
                  </a:lnTo>
                  <a:close/>
                  <a:moveTo>
                    <a:pt x="1268880" y="75707"/>
                  </a:moveTo>
                  <a:cubicBezTo>
                    <a:pt x="1262136" y="75707"/>
                    <a:pt x="1256552" y="70195"/>
                    <a:pt x="1256552" y="60261"/>
                  </a:cubicBezTo>
                  <a:cubicBezTo>
                    <a:pt x="1256552" y="50544"/>
                    <a:pt x="1261991" y="45105"/>
                    <a:pt x="1268735" y="45105"/>
                  </a:cubicBezTo>
                  <a:cubicBezTo>
                    <a:pt x="1272723" y="45105"/>
                    <a:pt x="1276204" y="46700"/>
                    <a:pt x="1278452" y="48368"/>
                  </a:cubicBezTo>
                  <a:lnTo>
                    <a:pt x="1278452" y="72588"/>
                  </a:lnTo>
                  <a:cubicBezTo>
                    <a:pt x="1276204" y="74256"/>
                    <a:pt x="1272868" y="75707"/>
                    <a:pt x="1268880" y="75707"/>
                  </a:cubicBezTo>
                  <a:moveTo>
                    <a:pt x="1264384" y="93110"/>
                  </a:moveTo>
                  <a:cubicBezTo>
                    <a:pt x="1271708" y="93110"/>
                    <a:pt x="1277291" y="91370"/>
                    <a:pt x="1282295" y="85424"/>
                  </a:cubicBezTo>
                  <a:lnTo>
                    <a:pt x="1282295" y="91515"/>
                  </a:lnTo>
                  <a:lnTo>
                    <a:pt x="1299554" y="91515"/>
                  </a:lnTo>
                  <a:lnTo>
                    <a:pt x="1299554" y="29369"/>
                  </a:lnTo>
                  <a:lnTo>
                    <a:pt x="1282295" y="29369"/>
                  </a:lnTo>
                  <a:lnTo>
                    <a:pt x="1282295" y="35098"/>
                  </a:lnTo>
                  <a:cubicBezTo>
                    <a:pt x="1278452" y="30747"/>
                    <a:pt x="1272578" y="27774"/>
                    <a:pt x="1264384" y="27774"/>
                  </a:cubicBezTo>
                  <a:cubicBezTo>
                    <a:pt x="1247705" y="27774"/>
                    <a:pt x="1235305" y="41334"/>
                    <a:pt x="1235305" y="60478"/>
                  </a:cubicBezTo>
                  <a:cubicBezTo>
                    <a:pt x="1235305" y="83031"/>
                    <a:pt x="1250098" y="93110"/>
                    <a:pt x="1264384" y="93110"/>
                  </a:cubicBezTo>
                  <a:moveTo>
                    <a:pt x="1210287" y="93110"/>
                  </a:moveTo>
                  <a:cubicBezTo>
                    <a:pt x="1220729" y="93110"/>
                    <a:pt x="1227546" y="89412"/>
                    <a:pt x="1233202" y="84408"/>
                  </a:cubicBezTo>
                  <a:lnTo>
                    <a:pt x="1223775" y="70703"/>
                  </a:lnTo>
                  <a:cubicBezTo>
                    <a:pt x="1220874" y="73096"/>
                    <a:pt x="1217176" y="75707"/>
                    <a:pt x="1211592" y="75707"/>
                  </a:cubicBezTo>
                  <a:cubicBezTo>
                    <a:pt x="1203978" y="75707"/>
                    <a:pt x="1198032" y="70195"/>
                    <a:pt x="1198032" y="60261"/>
                  </a:cubicBezTo>
                  <a:cubicBezTo>
                    <a:pt x="1198032" y="50326"/>
                    <a:pt x="1204776" y="45105"/>
                    <a:pt x="1211447" y="45105"/>
                  </a:cubicBezTo>
                  <a:cubicBezTo>
                    <a:pt x="1216668" y="45105"/>
                    <a:pt x="1219787" y="46845"/>
                    <a:pt x="1223122" y="49746"/>
                  </a:cubicBezTo>
                  <a:lnTo>
                    <a:pt x="1233347" y="36330"/>
                  </a:lnTo>
                  <a:cubicBezTo>
                    <a:pt x="1229504" y="31979"/>
                    <a:pt x="1222615" y="27774"/>
                    <a:pt x="1210505" y="27774"/>
                  </a:cubicBezTo>
                  <a:cubicBezTo>
                    <a:pt x="1190708" y="27774"/>
                    <a:pt x="1176785" y="41842"/>
                    <a:pt x="1176785" y="60478"/>
                  </a:cubicBezTo>
                  <a:cubicBezTo>
                    <a:pt x="1176712" y="80057"/>
                    <a:pt x="1189910" y="93110"/>
                    <a:pt x="1210287" y="93110"/>
                  </a:cubicBezTo>
                  <a:moveTo>
                    <a:pt x="1146111" y="91515"/>
                  </a:moveTo>
                  <a:lnTo>
                    <a:pt x="1167213" y="91515"/>
                  </a:lnTo>
                  <a:lnTo>
                    <a:pt x="1167213" y="29369"/>
                  </a:lnTo>
                  <a:lnTo>
                    <a:pt x="1146111" y="29369"/>
                  </a:lnTo>
                  <a:lnTo>
                    <a:pt x="1146111" y="91515"/>
                  </a:lnTo>
                  <a:close/>
                  <a:moveTo>
                    <a:pt x="1156698" y="24148"/>
                  </a:moveTo>
                  <a:cubicBezTo>
                    <a:pt x="1163152" y="24148"/>
                    <a:pt x="1168155" y="19144"/>
                    <a:pt x="1168155" y="12690"/>
                  </a:cubicBezTo>
                  <a:cubicBezTo>
                    <a:pt x="1168155" y="6236"/>
                    <a:pt x="1163152" y="1233"/>
                    <a:pt x="1156698" y="1233"/>
                  </a:cubicBezTo>
                  <a:cubicBezTo>
                    <a:pt x="1150244" y="1233"/>
                    <a:pt x="1145240" y="6236"/>
                    <a:pt x="1145240" y="12690"/>
                  </a:cubicBezTo>
                  <a:cubicBezTo>
                    <a:pt x="1145240" y="19144"/>
                    <a:pt x="1150244" y="24148"/>
                    <a:pt x="1156698" y="24148"/>
                  </a:cubicBezTo>
                  <a:moveTo>
                    <a:pt x="1102891" y="75707"/>
                  </a:moveTo>
                  <a:cubicBezTo>
                    <a:pt x="1096292" y="75707"/>
                    <a:pt x="1090709" y="70195"/>
                    <a:pt x="1090709" y="60551"/>
                  </a:cubicBezTo>
                  <a:cubicBezTo>
                    <a:pt x="1090709" y="50761"/>
                    <a:pt x="1096075" y="45105"/>
                    <a:pt x="1103036" y="45105"/>
                  </a:cubicBezTo>
                  <a:cubicBezTo>
                    <a:pt x="1107025" y="45105"/>
                    <a:pt x="1110360" y="46700"/>
                    <a:pt x="1112608" y="48368"/>
                  </a:cubicBezTo>
                  <a:lnTo>
                    <a:pt x="1112608" y="72588"/>
                  </a:lnTo>
                  <a:cubicBezTo>
                    <a:pt x="1110288" y="74256"/>
                    <a:pt x="1106807" y="75707"/>
                    <a:pt x="1102891" y="75707"/>
                  </a:cubicBezTo>
                  <a:moveTo>
                    <a:pt x="1097888" y="93110"/>
                  </a:moveTo>
                  <a:cubicBezTo>
                    <a:pt x="1107968" y="93110"/>
                    <a:pt x="1112536" y="89775"/>
                    <a:pt x="1116452" y="85424"/>
                  </a:cubicBezTo>
                  <a:lnTo>
                    <a:pt x="1116452" y="91515"/>
                  </a:lnTo>
                  <a:lnTo>
                    <a:pt x="1133710" y="91515"/>
                  </a:lnTo>
                  <a:lnTo>
                    <a:pt x="1133710" y="2828"/>
                  </a:lnTo>
                  <a:lnTo>
                    <a:pt x="1112536" y="2828"/>
                  </a:lnTo>
                  <a:lnTo>
                    <a:pt x="1113914" y="32705"/>
                  </a:lnTo>
                  <a:cubicBezTo>
                    <a:pt x="1110070" y="29441"/>
                    <a:pt x="1104704" y="27701"/>
                    <a:pt x="1097888" y="27701"/>
                  </a:cubicBezTo>
                  <a:cubicBezTo>
                    <a:pt x="1082732" y="27701"/>
                    <a:pt x="1069389" y="40246"/>
                    <a:pt x="1069389" y="60406"/>
                  </a:cubicBezTo>
                  <a:cubicBezTo>
                    <a:pt x="1069389" y="80783"/>
                    <a:pt x="1082224" y="93110"/>
                    <a:pt x="1097888" y="93110"/>
                  </a:cubicBezTo>
                  <a:moveTo>
                    <a:pt x="1002239" y="91515"/>
                  </a:moveTo>
                  <a:lnTo>
                    <a:pt x="1023414" y="91515"/>
                  </a:lnTo>
                  <a:lnTo>
                    <a:pt x="1023414" y="47498"/>
                  </a:lnTo>
                  <a:cubicBezTo>
                    <a:pt x="1025807" y="45975"/>
                    <a:pt x="1028635" y="45105"/>
                    <a:pt x="1031101" y="45105"/>
                  </a:cubicBezTo>
                  <a:cubicBezTo>
                    <a:pt x="1035959" y="45105"/>
                    <a:pt x="1039585" y="47860"/>
                    <a:pt x="1039585" y="54677"/>
                  </a:cubicBezTo>
                  <a:lnTo>
                    <a:pt x="1039585" y="91515"/>
                  </a:lnTo>
                  <a:lnTo>
                    <a:pt x="1060760" y="91515"/>
                  </a:lnTo>
                  <a:lnTo>
                    <a:pt x="1060760" y="51704"/>
                  </a:lnTo>
                  <a:cubicBezTo>
                    <a:pt x="1060760" y="36258"/>
                    <a:pt x="1052710" y="27701"/>
                    <a:pt x="1039150" y="27701"/>
                  </a:cubicBezTo>
                  <a:cubicBezTo>
                    <a:pt x="1030666" y="27701"/>
                    <a:pt x="1024864" y="30094"/>
                    <a:pt x="1019643" y="35025"/>
                  </a:cubicBezTo>
                  <a:lnTo>
                    <a:pt x="1019643" y="29369"/>
                  </a:lnTo>
                  <a:lnTo>
                    <a:pt x="1002385" y="29369"/>
                  </a:lnTo>
                  <a:lnTo>
                    <a:pt x="1002385" y="91515"/>
                  </a:lnTo>
                  <a:close/>
                  <a:moveTo>
                    <a:pt x="959093" y="75707"/>
                  </a:moveTo>
                  <a:cubicBezTo>
                    <a:pt x="952349" y="75707"/>
                    <a:pt x="946765" y="70195"/>
                    <a:pt x="946765" y="60261"/>
                  </a:cubicBezTo>
                  <a:cubicBezTo>
                    <a:pt x="946765" y="50544"/>
                    <a:pt x="952276" y="45105"/>
                    <a:pt x="958948" y="45105"/>
                  </a:cubicBezTo>
                  <a:cubicBezTo>
                    <a:pt x="962936" y="45105"/>
                    <a:pt x="966417" y="46700"/>
                    <a:pt x="968665" y="48368"/>
                  </a:cubicBezTo>
                  <a:lnTo>
                    <a:pt x="968665" y="72588"/>
                  </a:lnTo>
                  <a:cubicBezTo>
                    <a:pt x="966417" y="74256"/>
                    <a:pt x="963081" y="75707"/>
                    <a:pt x="959093" y="75707"/>
                  </a:cubicBezTo>
                  <a:moveTo>
                    <a:pt x="954597" y="93110"/>
                  </a:moveTo>
                  <a:cubicBezTo>
                    <a:pt x="961921" y="93110"/>
                    <a:pt x="967504" y="91370"/>
                    <a:pt x="972508" y="85424"/>
                  </a:cubicBezTo>
                  <a:lnTo>
                    <a:pt x="972508" y="91515"/>
                  </a:lnTo>
                  <a:lnTo>
                    <a:pt x="989767" y="91515"/>
                  </a:lnTo>
                  <a:lnTo>
                    <a:pt x="989767" y="29369"/>
                  </a:lnTo>
                  <a:lnTo>
                    <a:pt x="972508" y="29369"/>
                  </a:lnTo>
                  <a:lnTo>
                    <a:pt x="972508" y="35098"/>
                  </a:lnTo>
                  <a:cubicBezTo>
                    <a:pt x="968665" y="30747"/>
                    <a:pt x="962791" y="27774"/>
                    <a:pt x="954597" y="27774"/>
                  </a:cubicBezTo>
                  <a:cubicBezTo>
                    <a:pt x="937918" y="27774"/>
                    <a:pt x="925518" y="41334"/>
                    <a:pt x="925518" y="60478"/>
                  </a:cubicBezTo>
                  <a:cubicBezTo>
                    <a:pt x="925518" y="83031"/>
                    <a:pt x="940311" y="93110"/>
                    <a:pt x="954597" y="93110"/>
                  </a:cubicBezTo>
                  <a:moveTo>
                    <a:pt x="859094" y="91515"/>
                  </a:moveTo>
                  <a:lnTo>
                    <a:pt x="880268" y="91515"/>
                  </a:lnTo>
                  <a:lnTo>
                    <a:pt x="880268" y="48223"/>
                  </a:lnTo>
                  <a:cubicBezTo>
                    <a:pt x="882661" y="46265"/>
                    <a:pt x="885489" y="45105"/>
                    <a:pt x="887955" y="45105"/>
                  </a:cubicBezTo>
                  <a:cubicBezTo>
                    <a:pt x="892161" y="45105"/>
                    <a:pt x="895642" y="48005"/>
                    <a:pt x="895642" y="54822"/>
                  </a:cubicBezTo>
                  <a:lnTo>
                    <a:pt x="895642" y="91515"/>
                  </a:lnTo>
                  <a:lnTo>
                    <a:pt x="916743" y="91515"/>
                  </a:lnTo>
                  <a:lnTo>
                    <a:pt x="916743" y="49746"/>
                  </a:lnTo>
                  <a:cubicBezTo>
                    <a:pt x="916743" y="34663"/>
                    <a:pt x="908549" y="27701"/>
                    <a:pt x="895859" y="27701"/>
                  </a:cubicBezTo>
                  <a:cubicBezTo>
                    <a:pt x="887737" y="27701"/>
                    <a:pt x="882444" y="30819"/>
                    <a:pt x="878238" y="34663"/>
                  </a:cubicBezTo>
                  <a:lnTo>
                    <a:pt x="880123" y="2828"/>
                  </a:lnTo>
                  <a:lnTo>
                    <a:pt x="859094" y="2828"/>
                  </a:lnTo>
                  <a:lnTo>
                    <a:pt x="859094" y="91515"/>
                  </a:lnTo>
                  <a:close/>
                  <a:moveTo>
                    <a:pt x="794337" y="93110"/>
                  </a:moveTo>
                  <a:cubicBezTo>
                    <a:pt x="809420" y="93110"/>
                    <a:pt x="819863" y="86511"/>
                    <a:pt x="819935" y="72951"/>
                  </a:cubicBezTo>
                  <a:cubicBezTo>
                    <a:pt x="820080" y="64467"/>
                    <a:pt x="815802" y="59028"/>
                    <a:pt x="803039" y="54169"/>
                  </a:cubicBezTo>
                  <a:cubicBezTo>
                    <a:pt x="794192" y="50544"/>
                    <a:pt x="791364" y="50471"/>
                    <a:pt x="791364" y="47715"/>
                  </a:cubicBezTo>
                  <a:cubicBezTo>
                    <a:pt x="791364" y="45758"/>
                    <a:pt x="793829" y="44380"/>
                    <a:pt x="797963" y="44380"/>
                  </a:cubicBezTo>
                  <a:cubicBezTo>
                    <a:pt x="803039" y="44380"/>
                    <a:pt x="807680" y="45903"/>
                    <a:pt x="812248" y="48078"/>
                  </a:cubicBezTo>
                  <a:lnTo>
                    <a:pt x="818847" y="32777"/>
                  </a:lnTo>
                  <a:cubicBezTo>
                    <a:pt x="813626" y="30022"/>
                    <a:pt x="805142" y="27701"/>
                    <a:pt x="797455" y="27701"/>
                  </a:cubicBezTo>
                  <a:cubicBezTo>
                    <a:pt x="781647" y="27701"/>
                    <a:pt x="771494" y="37056"/>
                    <a:pt x="771494" y="48005"/>
                  </a:cubicBezTo>
                  <a:cubicBezTo>
                    <a:pt x="771494" y="58303"/>
                    <a:pt x="777223" y="63451"/>
                    <a:pt x="787666" y="67295"/>
                  </a:cubicBezTo>
                  <a:cubicBezTo>
                    <a:pt x="797092" y="70921"/>
                    <a:pt x="800066" y="71646"/>
                    <a:pt x="800066" y="74039"/>
                  </a:cubicBezTo>
                  <a:cubicBezTo>
                    <a:pt x="800066" y="76432"/>
                    <a:pt x="796730" y="77012"/>
                    <a:pt x="793104" y="77012"/>
                  </a:cubicBezTo>
                  <a:cubicBezTo>
                    <a:pt x="787593" y="77012"/>
                    <a:pt x="781647" y="75126"/>
                    <a:pt x="774975" y="72008"/>
                  </a:cubicBezTo>
                  <a:lnTo>
                    <a:pt x="770117" y="88324"/>
                  </a:lnTo>
                  <a:cubicBezTo>
                    <a:pt x="777006" y="91152"/>
                    <a:pt x="784982" y="93110"/>
                    <a:pt x="794337" y="93110"/>
                  </a:cubicBezTo>
                  <a:moveTo>
                    <a:pt x="725520" y="53734"/>
                  </a:moveTo>
                  <a:cubicBezTo>
                    <a:pt x="725882" y="48296"/>
                    <a:pt x="729508" y="42784"/>
                    <a:pt x="735599" y="42784"/>
                  </a:cubicBezTo>
                  <a:cubicBezTo>
                    <a:pt x="741691" y="42784"/>
                    <a:pt x="744664" y="48368"/>
                    <a:pt x="744664" y="53734"/>
                  </a:cubicBezTo>
                  <a:lnTo>
                    <a:pt x="725520" y="53734"/>
                  </a:lnTo>
                  <a:close/>
                  <a:moveTo>
                    <a:pt x="738572" y="93110"/>
                  </a:moveTo>
                  <a:cubicBezTo>
                    <a:pt x="750393" y="93110"/>
                    <a:pt x="757717" y="89412"/>
                    <a:pt x="764171" y="83538"/>
                  </a:cubicBezTo>
                  <a:lnTo>
                    <a:pt x="754598" y="70195"/>
                  </a:lnTo>
                  <a:cubicBezTo>
                    <a:pt x="750393" y="73676"/>
                    <a:pt x="745607" y="76577"/>
                    <a:pt x="738572" y="76577"/>
                  </a:cubicBezTo>
                  <a:cubicBezTo>
                    <a:pt x="731248" y="76577"/>
                    <a:pt x="725882" y="72733"/>
                    <a:pt x="725157" y="65482"/>
                  </a:cubicBezTo>
                  <a:lnTo>
                    <a:pt x="764460" y="65482"/>
                  </a:lnTo>
                  <a:cubicBezTo>
                    <a:pt x="764823" y="62871"/>
                    <a:pt x="764968" y="61348"/>
                    <a:pt x="764968" y="56925"/>
                  </a:cubicBezTo>
                  <a:cubicBezTo>
                    <a:pt x="764968" y="40246"/>
                    <a:pt x="754308" y="27701"/>
                    <a:pt x="735599" y="27701"/>
                  </a:cubicBezTo>
                  <a:cubicBezTo>
                    <a:pt x="717180" y="27701"/>
                    <a:pt x="703547" y="40609"/>
                    <a:pt x="703547" y="60406"/>
                  </a:cubicBezTo>
                  <a:cubicBezTo>
                    <a:pt x="703547" y="80057"/>
                    <a:pt x="716963" y="93110"/>
                    <a:pt x="738572" y="93110"/>
                  </a:cubicBezTo>
                  <a:moveTo>
                    <a:pt x="636398" y="91515"/>
                  </a:moveTo>
                  <a:lnTo>
                    <a:pt x="657572" y="91515"/>
                  </a:lnTo>
                  <a:lnTo>
                    <a:pt x="657572" y="47498"/>
                  </a:lnTo>
                  <a:cubicBezTo>
                    <a:pt x="659965" y="45975"/>
                    <a:pt x="662793" y="45105"/>
                    <a:pt x="665259" y="45105"/>
                  </a:cubicBezTo>
                  <a:cubicBezTo>
                    <a:pt x="670118" y="45105"/>
                    <a:pt x="673743" y="47860"/>
                    <a:pt x="673743" y="54677"/>
                  </a:cubicBezTo>
                  <a:lnTo>
                    <a:pt x="673743" y="91515"/>
                  </a:lnTo>
                  <a:lnTo>
                    <a:pt x="694918" y="91515"/>
                  </a:lnTo>
                  <a:lnTo>
                    <a:pt x="694918" y="51704"/>
                  </a:lnTo>
                  <a:cubicBezTo>
                    <a:pt x="694918" y="36258"/>
                    <a:pt x="686869" y="27701"/>
                    <a:pt x="673308" y="27701"/>
                  </a:cubicBezTo>
                  <a:cubicBezTo>
                    <a:pt x="664824" y="27701"/>
                    <a:pt x="659023" y="30094"/>
                    <a:pt x="653802" y="35025"/>
                  </a:cubicBezTo>
                  <a:lnTo>
                    <a:pt x="653802" y="29369"/>
                  </a:lnTo>
                  <a:lnTo>
                    <a:pt x="636543" y="29369"/>
                  </a:lnTo>
                  <a:lnTo>
                    <a:pt x="636543" y="91515"/>
                  </a:lnTo>
                  <a:close/>
                  <a:moveTo>
                    <a:pt x="566203" y="91515"/>
                  </a:moveTo>
                  <a:lnTo>
                    <a:pt x="587377" y="91515"/>
                  </a:lnTo>
                  <a:lnTo>
                    <a:pt x="587377" y="47498"/>
                  </a:lnTo>
                  <a:cubicBezTo>
                    <a:pt x="589770" y="45975"/>
                    <a:pt x="592598" y="45105"/>
                    <a:pt x="595064" y="45105"/>
                  </a:cubicBezTo>
                  <a:cubicBezTo>
                    <a:pt x="599922" y="45105"/>
                    <a:pt x="603548" y="47860"/>
                    <a:pt x="603548" y="54677"/>
                  </a:cubicBezTo>
                  <a:lnTo>
                    <a:pt x="603548" y="91515"/>
                  </a:lnTo>
                  <a:lnTo>
                    <a:pt x="624650" y="91515"/>
                  </a:lnTo>
                  <a:lnTo>
                    <a:pt x="624650" y="51704"/>
                  </a:lnTo>
                  <a:cubicBezTo>
                    <a:pt x="624650" y="36258"/>
                    <a:pt x="616601" y="27701"/>
                    <a:pt x="603041" y="27701"/>
                  </a:cubicBezTo>
                  <a:cubicBezTo>
                    <a:pt x="594556" y="27701"/>
                    <a:pt x="588755" y="30094"/>
                    <a:pt x="583534" y="35025"/>
                  </a:cubicBezTo>
                  <a:lnTo>
                    <a:pt x="583534" y="29369"/>
                  </a:lnTo>
                  <a:lnTo>
                    <a:pt x="566275" y="29369"/>
                  </a:lnTo>
                  <a:lnTo>
                    <a:pt x="566275" y="91515"/>
                  </a:lnTo>
                  <a:close/>
                  <a:moveTo>
                    <a:pt x="523201" y="75707"/>
                  </a:moveTo>
                  <a:cubicBezTo>
                    <a:pt x="516819" y="75707"/>
                    <a:pt x="510510" y="70195"/>
                    <a:pt x="510510" y="60043"/>
                  </a:cubicBezTo>
                  <a:cubicBezTo>
                    <a:pt x="510510" y="49818"/>
                    <a:pt x="516819" y="45105"/>
                    <a:pt x="523201" y="45105"/>
                  </a:cubicBezTo>
                  <a:cubicBezTo>
                    <a:pt x="530162" y="45105"/>
                    <a:pt x="535529" y="49818"/>
                    <a:pt x="535529" y="60043"/>
                  </a:cubicBezTo>
                  <a:cubicBezTo>
                    <a:pt x="535529" y="70268"/>
                    <a:pt x="530162" y="75707"/>
                    <a:pt x="523201" y="75707"/>
                  </a:cubicBezTo>
                  <a:moveTo>
                    <a:pt x="523201" y="93110"/>
                  </a:moveTo>
                  <a:cubicBezTo>
                    <a:pt x="543070" y="93110"/>
                    <a:pt x="556776" y="80783"/>
                    <a:pt x="556776" y="60043"/>
                  </a:cubicBezTo>
                  <a:cubicBezTo>
                    <a:pt x="556776" y="39739"/>
                    <a:pt x="543070" y="27701"/>
                    <a:pt x="523201" y="27701"/>
                  </a:cubicBezTo>
                  <a:cubicBezTo>
                    <a:pt x="503549" y="27701"/>
                    <a:pt x="489263" y="39739"/>
                    <a:pt x="489263" y="60043"/>
                  </a:cubicBezTo>
                  <a:cubicBezTo>
                    <a:pt x="489263" y="80783"/>
                    <a:pt x="503549" y="93110"/>
                    <a:pt x="523201" y="93110"/>
                  </a:cubicBezTo>
                  <a:moveTo>
                    <a:pt x="458517" y="93110"/>
                  </a:moveTo>
                  <a:cubicBezTo>
                    <a:pt x="473600" y="93110"/>
                    <a:pt x="484042" y="86511"/>
                    <a:pt x="484115" y="72951"/>
                  </a:cubicBezTo>
                  <a:cubicBezTo>
                    <a:pt x="484260" y="64467"/>
                    <a:pt x="479981" y="59028"/>
                    <a:pt x="467219" y="54169"/>
                  </a:cubicBezTo>
                  <a:cubicBezTo>
                    <a:pt x="458372" y="50544"/>
                    <a:pt x="455544" y="50471"/>
                    <a:pt x="455544" y="47715"/>
                  </a:cubicBezTo>
                  <a:cubicBezTo>
                    <a:pt x="455544" y="45758"/>
                    <a:pt x="458009" y="44380"/>
                    <a:pt x="462143" y="44380"/>
                  </a:cubicBezTo>
                  <a:cubicBezTo>
                    <a:pt x="467219" y="44380"/>
                    <a:pt x="471860" y="45903"/>
                    <a:pt x="476428" y="48078"/>
                  </a:cubicBezTo>
                  <a:lnTo>
                    <a:pt x="483027" y="32777"/>
                  </a:lnTo>
                  <a:cubicBezTo>
                    <a:pt x="477806" y="30022"/>
                    <a:pt x="469322" y="27701"/>
                    <a:pt x="461635" y="27701"/>
                  </a:cubicBezTo>
                  <a:cubicBezTo>
                    <a:pt x="445827" y="27701"/>
                    <a:pt x="435674" y="37056"/>
                    <a:pt x="435674" y="48005"/>
                  </a:cubicBezTo>
                  <a:cubicBezTo>
                    <a:pt x="435674" y="58303"/>
                    <a:pt x="441403" y="63451"/>
                    <a:pt x="451845" y="67295"/>
                  </a:cubicBezTo>
                  <a:cubicBezTo>
                    <a:pt x="461272" y="70921"/>
                    <a:pt x="464245" y="71646"/>
                    <a:pt x="464245" y="74039"/>
                  </a:cubicBezTo>
                  <a:cubicBezTo>
                    <a:pt x="464245" y="76432"/>
                    <a:pt x="460910" y="77012"/>
                    <a:pt x="457284" y="77012"/>
                  </a:cubicBezTo>
                  <a:cubicBezTo>
                    <a:pt x="451845" y="77012"/>
                    <a:pt x="445827" y="75126"/>
                    <a:pt x="439155" y="72008"/>
                  </a:cubicBezTo>
                  <a:lnTo>
                    <a:pt x="434296" y="88324"/>
                  </a:lnTo>
                  <a:cubicBezTo>
                    <a:pt x="441258" y="91152"/>
                    <a:pt x="449235" y="93110"/>
                    <a:pt x="458517" y="93110"/>
                  </a:cubicBezTo>
                  <a:moveTo>
                    <a:pt x="390787" y="91515"/>
                  </a:moveTo>
                  <a:lnTo>
                    <a:pt x="411962" y="91515"/>
                  </a:lnTo>
                  <a:lnTo>
                    <a:pt x="411962" y="52211"/>
                  </a:lnTo>
                  <a:cubicBezTo>
                    <a:pt x="414790" y="48731"/>
                    <a:pt x="419793" y="47353"/>
                    <a:pt x="425377" y="47353"/>
                  </a:cubicBezTo>
                  <a:cubicBezTo>
                    <a:pt x="427480" y="47353"/>
                    <a:pt x="429583" y="47498"/>
                    <a:pt x="431831" y="47860"/>
                  </a:cubicBezTo>
                  <a:lnTo>
                    <a:pt x="431831" y="27701"/>
                  </a:lnTo>
                  <a:lnTo>
                    <a:pt x="429946" y="27701"/>
                  </a:lnTo>
                  <a:cubicBezTo>
                    <a:pt x="420736" y="27701"/>
                    <a:pt x="413557" y="31182"/>
                    <a:pt x="409279" y="39159"/>
                  </a:cubicBezTo>
                  <a:lnTo>
                    <a:pt x="409279" y="29369"/>
                  </a:lnTo>
                  <a:lnTo>
                    <a:pt x="390715" y="29369"/>
                  </a:lnTo>
                  <a:lnTo>
                    <a:pt x="390715" y="91515"/>
                  </a:lnTo>
                  <a:close/>
                  <a:moveTo>
                    <a:pt x="341911" y="53734"/>
                  </a:moveTo>
                  <a:cubicBezTo>
                    <a:pt x="342274" y="48296"/>
                    <a:pt x="345900" y="42784"/>
                    <a:pt x="351991" y="42784"/>
                  </a:cubicBezTo>
                  <a:cubicBezTo>
                    <a:pt x="358083" y="42784"/>
                    <a:pt x="361056" y="48368"/>
                    <a:pt x="361056" y="53734"/>
                  </a:cubicBezTo>
                  <a:lnTo>
                    <a:pt x="341911" y="53734"/>
                  </a:lnTo>
                  <a:close/>
                  <a:moveTo>
                    <a:pt x="354964" y="93110"/>
                  </a:moveTo>
                  <a:cubicBezTo>
                    <a:pt x="366784" y="93110"/>
                    <a:pt x="374108" y="89412"/>
                    <a:pt x="380562" y="83538"/>
                  </a:cubicBezTo>
                  <a:lnTo>
                    <a:pt x="370990" y="70195"/>
                  </a:lnTo>
                  <a:cubicBezTo>
                    <a:pt x="366784" y="73676"/>
                    <a:pt x="361998" y="76577"/>
                    <a:pt x="354964" y="76577"/>
                  </a:cubicBezTo>
                  <a:cubicBezTo>
                    <a:pt x="347640" y="76577"/>
                    <a:pt x="342274" y="72733"/>
                    <a:pt x="341549" y="65482"/>
                  </a:cubicBezTo>
                  <a:lnTo>
                    <a:pt x="380852" y="65482"/>
                  </a:lnTo>
                  <a:cubicBezTo>
                    <a:pt x="381215" y="62871"/>
                    <a:pt x="381360" y="61348"/>
                    <a:pt x="381360" y="56925"/>
                  </a:cubicBezTo>
                  <a:cubicBezTo>
                    <a:pt x="381360" y="40246"/>
                    <a:pt x="370628" y="27701"/>
                    <a:pt x="351991" y="27701"/>
                  </a:cubicBezTo>
                  <a:cubicBezTo>
                    <a:pt x="333572" y="27701"/>
                    <a:pt x="319867" y="40609"/>
                    <a:pt x="319867" y="60406"/>
                  </a:cubicBezTo>
                  <a:cubicBezTo>
                    <a:pt x="319867" y="80057"/>
                    <a:pt x="333282" y="93110"/>
                    <a:pt x="354964" y="93110"/>
                  </a:cubicBezTo>
                  <a:moveTo>
                    <a:pt x="279838" y="75707"/>
                  </a:moveTo>
                  <a:cubicBezTo>
                    <a:pt x="275850" y="75707"/>
                    <a:pt x="272514" y="74184"/>
                    <a:pt x="270266" y="72588"/>
                  </a:cubicBezTo>
                  <a:lnTo>
                    <a:pt x="270266" y="48368"/>
                  </a:lnTo>
                  <a:cubicBezTo>
                    <a:pt x="272514" y="46773"/>
                    <a:pt x="275995" y="45105"/>
                    <a:pt x="279983" y="45105"/>
                  </a:cubicBezTo>
                  <a:cubicBezTo>
                    <a:pt x="286727" y="45105"/>
                    <a:pt x="292166" y="50616"/>
                    <a:pt x="292166" y="60261"/>
                  </a:cubicBezTo>
                  <a:cubicBezTo>
                    <a:pt x="292166" y="70268"/>
                    <a:pt x="286510" y="75707"/>
                    <a:pt x="279838" y="75707"/>
                  </a:cubicBezTo>
                  <a:moveTo>
                    <a:pt x="249091" y="117621"/>
                  </a:moveTo>
                  <a:lnTo>
                    <a:pt x="270266" y="117621"/>
                  </a:lnTo>
                  <a:lnTo>
                    <a:pt x="268888" y="87744"/>
                  </a:lnTo>
                  <a:cubicBezTo>
                    <a:pt x="272731" y="91442"/>
                    <a:pt x="277445" y="93110"/>
                    <a:pt x="284334" y="93110"/>
                  </a:cubicBezTo>
                  <a:cubicBezTo>
                    <a:pt x="298620" y="93110"/>
                    <a:pt x="313413" y="83031"/>
                    <a:pt x="313413" y="60406"/>
                  </a:cubicBezTo>
                  <a:cubicBezTo>
                    <a:pt x="313413" y="41262"/>
                    <a:pt x="301013" y="27701"/>
                    <a:pt x="284334" y="27701"/>
                  </a:cubicBezTo>
                  <a:cubicBezTo>
                    <a:pt x="275270" y="27701"/>
                    <a:pt x="270266" y="30819"/>
                    <a:pt x="266423" y="35170"/>
                  </a:cubicBezTo>
                  <a:lnTo>
                    <a:pt x="266423" y="29369"/>
                  </a:lnTo>
                  <a:lnTo>
                    <a:pt x="249164" y="29369"/>
                  </a:lnTo>
                  <a:lnTo>
                    <a:pt x="249164" y="117621"/>
                  </a:lnTo>
                  <a:close/>
                  <a:moveTo>
                    <a:pt x="140535" y="91515"/>
                  </a:moveTo>
                  <a:lnTo>
                    <a:pt x="164393" y="91515"/>
                  </a:lnTo>
                  <a:lnTo>
                    <a:pt x="173965" y="72951"/>
                  </a:lnTo>
                  <a:lnTo>
                    <a:pt x="185640" y="91515"/>
                  </a:lnTo>
                  <a:lnTo>
                    <a:pt x="211166" y="91515"/>
                  </a:lnTo>
                  <a:lnTo>
                    <a:pt x="188033" y="60188"/>
                  </a:lnTo>
                  <a:lnTo>
                    <a:pt x="209425" y="29369"/>
                  </a:lnTo>
                  <a:lnTo>
                    <a:pt x="186148" y="29369"/>
                  </a:lnTo>
                  <a:lnTo>
                    <a:pt x="177228" y="45758"/>
                  </a:lnTo>
                  <a:lnTo>
                    <a:pt x="166496" y="29369"/>
                  </a:lnTo>
                  <a:lnTo>
                    <a:pt x="141043" y="29369"/>
                  </a:lnTo>
                  <a:lnTo>
                    <a:pt x="162580" y="58810"/>
                  </a:lnTo>
                  <a:lnTo>
                    <a:pt x="140535" y="91515"/>
                  </a:lnTo>
                  <a:close/>
                  <a:moveTo>
                    <a:pt x="96881" y="93110"/>
                  </a:moveTo>
                  <a:cubicBezTo>
                    <a:pt x="106235" y="93110"/>
                    <a:pt x="112399" y="89775"/>
                    <a:pt x="116388" y="85496"/>
                  </a:cubicBezTo>
                  <a:lnTo>
                    <a:pt x="116388" y="91442"/>
                  </a:lnTo>
                  <a:lnTo>
                    <a:pt x="133646" y="91442"/>
                  </a:lnTo>
                  <a:lnTo>
                    <a:pt x="133646" y="29369"/>
                  </a:lnTo>
                  <a:lnTo>
                    <a:pt x="112472" y="29369"/>
                  </a:lnTo>
                  <a:lnTo>
                    <a:pt x="112472" y="72806"/>
                  </a:lnTo>
                  <a:cubicBezTo>
                    <a:pt x="110079" y="74909"/>
                    <a:pt x="107251" y="75779"/>
                    <a:pt x="104785" y="75779"/>
                  </a:cubicBezTo>
                  <a:cubicBezTo>
                    <a:pt x="100579" y="75779"/>
                    <a:pt x="97098" y="72661"/>
                    <a:pt x="97098" y="67222"/>
                  </a:cubicBezTo>
                  <a:lnTo>
                    <a:pt x="97098" y="29369"/>
                  </a:lnTo>
                  <a:lnTo>
                    <a:pt x="75924" y="29369"/>
                  </a:lnTo>
                  <a:lnTo>
                    <a:pt x="75924" y="71138"/>
                  </a:lnTo>
                  <a:cubicBezTo>
                    <a:pt x="75997" y="86149"/>
                    <a:pt x="84191" y="93110"/>
                    <a:pt x="96881" y="93110"/>
                  </a:cubicBezTo>
                  <a:moveTo>
                    <a:pt x="33575" y="75707"/>
                  </a:moveTo>
                  <a:cubicBezTo>
                    <a:pt x="26831" y="75707"/>
                    <a:pt x="21247" y="70195"/>
                    <a:pt x="21247" y="60261"/>
                  </a:cubicBezTo>
                  <a:cubicBezTo>
                    <a:pt x="21247" y="50544"/>
                    <a:pt x="26686" y="45105"/>
                    <a:pt x="33430" y="45105"/>
                  </a:cubicBezTo>
                  <a:cubicBezTo>
                    <a:pt x="37418" y="45105"/>
                    <a:pt x="40899" y="46700"/>
                    <a:pt x="43147" y="48368"/>
                  </a:cubicBezTo>
                  <a:lnTo>
                    <a:pt x="43147" y="72588"/>
                  </a:lnTo>
                  <a:cubicBezTo>
                    <a:pt x="40899" y="74256"/>
                    <a:pt x="37563" y="75707"/>
                    <a:pt x="33575" y="75707"/>
                  </a:cubicBezTo>
                  <a:moveTo>
                    <a:pt x="29079" y="93110"/>
                  </a:moveTo>
                  <a:cubicBezTo>
                    <a:pt x="36403" y="93110"/>
                    <a:pt x="41987" y="91370"/>
                    <a:pt x="46990" y="85424"/>
                  </a:cubicBezTo>
                  <a:lnTo>
                    <a:pt x="46990" y="91515"/>
                  </a:lnTo>
                  <a:lnTo>
                    <a:pt x="64249" y="91515"/>
                  </a:lnTo>
                  <a:lnTo>
                    <a:pt x="64249" y="29369"/>
                  </a:lnTo>
                  <a:lnTo>
                    <a:pt x="46990" y="29369"/>
                  </a:lnTo>
                  <a:lnTo>
                    <a:pt x="46990" y="35098"/>
                  </a:lnTo>
                  <a:cubicBezTo>
                    <a:pt x="43147" y="30747"/>
                    <a:pt x="37273" y="27774"/>
                    <a:pt x="29079" y="27774"/>
                  </a:cubicBezTo>
                  <a:cubicBezTo>
                    <a:pt x="12400" y="27774"/>
                    <a:pt x="0" y="41334"/>
                    <a:pt x="0" y="60478"/>
                  </a:cubicBezTo>
                  <a:cubicBezTo>
                    <a:pt x="0" y="83031"/>
                    <a:pt x="14793" y="93110"/>
                    <a:pt x="29079" y="93110"/>
                  </a:cubicBezTo>
                </a:path>
              </a:pathLst>
            </a:custGeom>
            <a:solidFill>
              <a:srgbClr val="EC6500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8CBA369E-9B2A-4824-AC7E-DBC76BCFD958}"/>
                </a:ext>
              </a:extLst>
            </p:cNvPr>
            <p:cNvSpPr/>
            <p:nvPr/>
          </p:nvSpPr>
          <p:spPr>
            <a:xfrm>
              <a:off x="7178263" y="6268763"/>
              <a:ext cx="804924" cy="116025"/>
            </a:xfrm>
            <a:custGeom>
              <a:avLst/>
              <a:gdLst>
                <a:gd name="connsiteX0" fmla="*/ 784982 w 804924"/>
                <a:gd name="connsiteY0" fmla="*/ 90355 h 116025"/>
                <a:gd name="connsiteX1" fmla="*/ 806157 w 804924"/>
                <a:gd name="connsiteY1" fmla="*/ 90355 h 116025"/>
                <a:gd name="connsiteX2" fmla="*/ 806157 w 804924"/>
                <a:gd name="connsiteY2" fmla="*/ 28209 h 116025"/>
                <a:gd name="connsiteX3" fmla="*/ 784982 w 804924"/>
                <a:gd name="connsiteY3" fmla="*/ 28209 h 116025"/>
                <a:gd name="connsiteX4" fmla="*/ 784982 w 804924"/>
                <a:gd name="connsiteY4" fmla="*/ 90355 h 116025"/>
                <a:gd name="connsiteX5" fmla="*/ 795570 w 804924"/>
                <a:gd name="connsiteY5" fmla="*/ 22915 h 116025"/>
                <a:gd name="connsiteX6" fmla="*/ 807027 w 804924"/>
                <a:gd name="connsiteY6" fmla="*/ 11458 h 116025"/>
                <a:gd name="connsiteX7" fmla="*/ 795570 w 804924"/>
                <a:gd name="connsiteY7" fmla="*/ 0 h 116025"/>
                <a:gd name="connsiteX8" fmla="*/ 784112 w 804924"/>
                <a:gd name="connsiteY8" fmla="*/ 11458 h 116025"/>
                <a:gd name="connsiteX9" fmla="*/ 795570 w 804924"/>
                <a:gd name="connsiteY9" fmla="*/ 22915 h 116025"/>
                <a:gd name="connsiteX10" fmla="*/ 741981 w 804924"/>
                <a:gd name="connsiteY10" fmla="*/ 74546 h 116025"/>
                <a:gd name="connsiteX11" fmla="*/ 729290 w 804924"/>
                <a:gd name="connsiteY11" fmla="*/ 58883 h 116025"/>
                <a:gd name="connsiteX12" fmla="*/ 741981 w 804924"/>
                <a:gd name="connsiteY12" fmla="*/ 43945 h 116025"/>
                <a:gd name="connsiteX13" fmla="*/ 754308 w 804924"/>
                <a:gd name="connsiteY13" fmla="*/ 58883 h 116025"/>
                <a:gd name="connsiteX14" fmla="*/ 741981 w 804924"/>
                <a:gd name="connsiteY14" fmla="*/ 74546 h 116025"/>
                <a:gd name="connsiteX15" fmla="*/ 741981 w 804924"/>
                <a:gd name="connsiteY15" fmla="*/ 91950 h 116025"/>
                <a:gd name="connsiteX16" fmla="*/ 775556 w 804924"/>
                <a:gd name="connsiteY16" fmla="*/ 58883 h 116025"/>
                <a:gd name="connsiteX17" fmla="*/ 741981 w 804924"/>
                <a:gd name="connsiteY17" fmla="*/ 26541 h 116025"/>
                <a:gd name="connsiteX18" fmla="*/ 708043 w 804924"/>
                <a:gd name="connsiteY18" fmla="*/ 58883 h 116025"/>
                <a:gd name="connsiteX19" fmla="*/ 741981 w 804924"/>
                <a:gd name="connsiteY19" fmla="*/ 91950 h 116025"/>
                <a:gd name="connsiteX20" fmla="*/ 677442 w 804924"/>
                <a:gd name="connsiteY20" fmla="*/ 90355 h 116025"/>
                <a:gd name="connsiteX21" fmla="*/ 698544 w 804924"/>
                <a:gd name="connsiteY21" fmla="*/ 90355 h 116025"/>
                <a:gd name="connsiteX22" fmla="*/ 698544 w 804924"/>
                <a:gd name="connsiteY22" fmla="*/ 1668 h 116025"/>
                <a:gd name="connsiteX23" fmla="*/ 677442 w 804924"/>
                <a:gd name="connsiteY23" fmla="*/ 1668 h 116025"/>
                <a:gd name="connsiteX24" fmla="*/ 677442 w 804924"/>
                <a:gd name="connsiteY24" fmla="*/ 90355 h 116025"/>
                <a:gd name="connsiteX25" fmla="*/ 634367 w 804924"/>
                <a:gd name="connsiteY25" fmla="*/ 74546 h 116025"/>
                <a:gd name="connsiteX26" fmla="*/ 624795 w 804924"/>
                <a:gd name="connsiteY26" fmla="*/ 71428 h 116025"/>
                <a:gd name="connsiteX27" fmla="*/ 624795 w 804924"/>
                <a:gd name="connsiteY27" fmla="*/ 47208 h 116025"/>
                <a:gd name="connsiteX28" fmla="*/ 634512 w 804924"/>
                <a:gd name="connsiteY28" fmla="*/ 43945 h 116025"/>
                <a:gd name="connsiteX29" fmla="*/ 646695 w 804924"/>
                <a:gd name="connsiteY29" fmla="*/ 59100 h 116025"/>
                <a:gd name="connsiteX30" fmla="*/ 634367 w 804924"/>
                <a:gd name="connsiteY30" fmla="*/ 74546 h 116025"/>
                <a:gd name="connsiteX31" fmla="*/ 603693 w 804924"/>
                <a:gd name="connsiteY31" fmla="*/ 116460 h 116025"/>
                <a:gd name="connsiteX32" fmla="*/ 624868 w 804924"/>
                <a:gd name="connsiteY32" fmla="*/ 116460 h 116025"/>
                <a:gd name="connsiteX33" fmla="*/ 623490 w 804924"/>
                <a:gd name="connsiteY33" fmla="*/ 86584 h 116025"/>
                <a:gd name="connsiteX34" fmla="*/ 638936 w 804924"/>
                <a:gd name="connsiteY34" fmla="*/ 91950 h 116025"/>
                <a:gd name="connsiteX35" fmla="*/ 668015 w 804924"/>
                <a:gd name="connsiteY35" fmla="*/ 59245 h 116025"/>
                <a:gd name="connsiteX36" fmla="*/ 638936 w 804924"/>
                <a:gd name="connsiteY36" fmla="*/ 26541 h 116025"/>
                <a:gd name="connsiteX37" fmla="*/ 621024 w 804924"/>
                <a:gd name="connsiteY37" fmla="*/ 34010 h 116025"/>
                <a:gd name="connsiteX38" fmla="*/ 621024 w 804924"/>
                <a:gd name="connsiteY38" fmla="*/ 28136 h 116025"/>
                <a:gd name="connsiteX39" fmla="*/ 603766 w 804924"/>
                <a:gd name="connsiteY39" fmla="*/ 28136 h 116025"/>
                <a:gd name="connsiteX40" fmla="*/ 603766 w 804924"/>
                <a:gd name="connsiteY40" fmla="*/ 116460 h 116025"/>
                <a:gd name="connsiteX41" fmla="*/ 500358 w 804924"/>
                <a:gd name="connsiteY41" fmla="*/ 90355 h 116025"/>
                <a:gd name="connsiteX42" fmla="*/ 521533 w 804924"/>
                <a:gd name="connsiteY42" fmla="*/ 90355 h 116025"/>
                <a:gd name="connsiteX43" fmla="*/ 521533 w 804924"/>
                <a:gd name="connsiteY43" fmla="*/ 47063 h 116025"/>
                <a:gd name="connsiteX44" fmla="*/ 528857 w 804924"/>
                <a:gd name="connsiteY44" fmla="*/ 43945 h 116025"/>
                <a:gd name="connsiteX45" fmla="*/ 535673 w 804924"/>
                <a:gd name="connsiteY45" fmla="*/ 52429 h 116025"/>
                <a:gd name="connsiteX46" fmla="*/ 535673 w 804924"/>
                <a:gd name="connsiteY46" fmla="*/ 90355 h 116025"/>
                <a:gd name="connsiteX47" fmla="*/ 556848 w 804924"/>
                <a:gd name="connsiteY47" fmla="*/ 90355 h 116025"/>
                <a:gd name="connsiteX48" fmla="*/ 556848 w 804924"/>
                <a:gd name="connsiteY48" fmla="*/ 47063 h 116025"/>
                <a:gd name="connsiteX49" fmla="*/ 564172 w 804924"/>
                <a:gd name="connsiteY49" fmla="*/ 43945 h 116025"/>
                <a:gd name="connsiteX50" fmla="*/ 570916 w 804924"/>
                <a:gd name="connsiteY50" fmla="*/ 52429 h 116025"/>
                <a:gd name="connsiteX51" fmla="*/ 570916 w 804924"/>
                <a:gd name="connsiteY51" fmla="*/ 90355 h 116025"/>
                <a:gd name="connsiteX52" fmla="*/ 592091 w 804924"/>
                <a:gd name="connsiteY52" fmla="*/ 90355 h 116025"/>
                <a:gd name="connsiteX53" fmla="*/ 592091 w 804924"/>
                <a:gd name="connsiteY53" fmla="*/ 48586 h 116025"/>
                <a:gd name="connsiteX54" fmla="*/ 572076 w 804924"/>
                <a:gd name="connsiteY54" fmla="*/ 26541 h 116025"/>
                <a:gd name="connsiteX55" fmla="*/ 553295 w 804924"/>
                <a:gd name="connsiteY55" fmla="*/ 34590 h 116025"/>
                <a:gd name="connsiteX56" fmla="*/ 536979 w 804924"/>
                <a:gd name="connsiteY56" fmla="*/ 26541 h 116025"/>
                <a:gd name="connsiteX57" fmla="*/ 517689 w 804924"/>
                <a:gd name="connsiteY57" fmla="*/ 33865 h 116025"/>
                <a:gd name="connsiteX58" fmla="*/ 517689 w 804924"/>
                <a:gd name="connsiteY58" fmla="*/ 28136 h 116025"/>
                <a:gd name="connsiteX59" fmla="*/ 500431 w 804924"/>
                <a:gd name="connsiteY59" fmla="*/ 28136 h 116025"/>
                <a:gd name="connsiteX60" fmla="*/ 500431 w 804924"/>
                <a:gd name="connsiteY60" fmla="*/ 90355 h 116025"/>
                <a:gd name="connsiteX61" fmla="*/ 451483 w 804924"/>
                <a:gd name="connsiteY61" fmla="*/ 52501 h 116025"/>
                <a:gd name="connsiteX62" fmla="*/ 461562 w 804924"/>
                <a:gd name="connsiteY62" fmla="*/ 41552 h 116025"/>
                <a:gd name="connsiteX63" fmla="*/ 470627 w 804924"/>
                <a:gd name="connsiteY63" fmla="*/ 52501 h 116025"/>
                <a:gd name="connsiteX64" fmla="*/ 451483 w 804924"/>
                <a:gd name="connsiteY64" fmla="*/ 52501 h 116025"/>
                <a:gd name="connsiteX65" fmla="*/ 464536 w 804924"/>
                <a:gd name="connsiteY65" fmla="*/ 91950 h 116025"/>
                <a:gd name="connsiteX66" fmla="*/ 490134 w 804924"/>
                <a:gd name="connsiteY66" fmla="*/ 82378 h 116025"/>
                <a:gd name="connsiteX67" fmla="*/ 480561 w 804924"/>
                <a:gd name="connsiteY67" fmla="*/ 69108 h 116025"/>
                <a:gd name="connsiteX68" fmla="*/ 464536 w 804924"/>
                <a:gd name="connsiteY68" fmla="*/ 75489 h 116025"/>
                <a:gd name="connsiteX69" fmla="*/ 451120 w 804924"/>
                <a:gd name="connsiteY69" fmla="*/ 64394 h 116025"/>
                <a:gd name="connsiteX70" fmla="*/ 490424 w 804924"/>
                <a:gd name="connsiteY70" fmla="*/ 64394 h 116025"/>
                <a:gd name="connsiteX71" fmla="*/ 490931 w 804924"/>
                <a:gd name="connsiteY71" fmla="*/ 55837 h 116025"/>
                <a:gd name="connsiteX72" fmla="*/ 461562 w 804924"/>
                <a:gd name="connsiteY72" fmla="*/ 26613 h 116025"/>
                <a:gd name="connsiteX73" fmla="*/ 429438 w 804924"/>
                <a:gd name="connsiteY73" fmla="*/ 59318 h 116025"/>
                <a:gd name="connsiteX74" fmla="*/ 464536 w 804924"/>
                <a:gd name="connsiteY74" fmla="*/ 91950 h 116025"/>
                <a:gd name="connsiteX75" fmla="*/ 404928 w 804924"/>
                <a:gd name="connsiteY75" fmla="*/ 29804 h 116025"/>
                <a:gd name="connsiteX76" fmla="*/ 420736 w 804924"/>
                <a:gd name="connsiteY76" fmla="*/ 29804 h 116025"/>
                <a:gd name="connsiteX77" fmla="*/ 433644 w 804924"/>
                <a:gd name="connsiteY77" fmla="*/ 1668 h 116025"/>
                <a:gd name="connsiteX78" fmla="*/ 414355 w 804924"/>
                <a:gd name="connsiteY78" fmla="*/ 1668 h 116025"/>
                <a:gd name="connsiteX79" fmla="*/ 404928 w 804924"/>
                <a:gd name="connsiteY79" fmla="*/ 29804 h 116025"/>
                <a:gd name="connsiteX80" fmla="*/ 374979 w 804924"/>
                <a:gd name="connsiteY80" fmla="*/ 90355 h 116025"/>
                <a:gd name="connsiteX81" fmla="*/ 396153 w 804924"/>
                <a:gd name="connsiteY81" fmla="*/ 90355 h 116025"/>
                <a:gd name="connsiteX82" fmla="*/ 396153 w 804924"/>
                <a:gd name="connsiteY82" fmla="*/ 1668 h 116025"/>
                <a:gd name="connsiteX83" fmla="*/ 374979 w 804924"/>
                <a:gd name="connsiteY83" fmla="*/ 1668 h 116025"/>
                <a:gd name="connsiteX84" fmla="*/ 374979 w 804924"/>
                <a:gd name="connsiteY84" fmla="*/ 90355 h 116025"/>
                <a:gd name="connsiteX85" fmla="*/ 296009 w 804924"/>
                <a:gd name="connsiteY85" fmla="*/ 90355 h 116025"/>
                <a:gd name="connsiteX86" fmla="*/ 317184 w 804924"/>
                <a:gd name="connsiteY86" fmla="*/ 90355 h 116025"/>
                <a:gd name="connsiteX87" fmla="*/ 317184 w 804924"/>
                <a:gd name="connsiteY87" fmla="*/ 51051 h 116025"/>
                <a:gd name="connsiteX88" fmla="*/ 330599 w 804924"/>
                <a:gd name="connsiteY88" fmla="*/ 46193 h 116025"/>
                <a:gd name="connsiteX89" fmla="*/ 337053 w 804924"/>
                <a:gd name="connsiteY89" fmla="*/ 46700 h 116025"/>
                <a:gd name="connsiteX90" fmla="*/ 337053 w 804924"/>
                <a:gd name="connsiteY90" fmla="*/ 26541 h 116025"/>
                <a:gd name="connsiteX91" fmla="*/ 335168 w 804924"/>
                <a:gd name="connsiteY91" fmla="*/ 26541 h 116025"/>
                <a:gd name="connsiteX92" fmla="*/ 314501 w 804924"/>
                <a:gd name="connsiteY92" fmla="*/ 37998 h 116025"/>
                <a:gd name="connsiteX93" fmla="*/ 314501 w 804924"/>
                <a:gd name="connsiteY93" fmla="*/ 28209 h 116025"/>
                <a:gd name="connsiteX94" fmla="*/ 296009 w 804924"/>
                <a:gd name="connsiteY94" fmla="*/ 28209 h 116025"/>
                <a:gd name="connsiteX95" fmla="*/ 296009 w 804924"/>
                <a:gd name="connsiteY95" fmla="*/ 90355 h 116025"/>
                <a:gd name="connsiteX96" fmla="*/ 262434 w 804924"/>
                <a:gd name="connsiteY96" fmla="*/ 90355 h 116025"/>
                <a:gd name="connsiteX97" fmla="*/ 283536 w 804924"/>
                <a:gd name="connsiteY97" fmla="*/ 90355 h 116025"/>
                <a:gd name="connsiteX98" fmla="*/ 283536 w 804924"/>
                <a:gd name="connsiteY98" fmla="*/ 28209 h 116025"/>
                <a:gd name="connsiteX99" fmla="*/ 262434 w 804924"/>
                <a:gd name="connsiteY99" fmla="*/ 28209 h 116025"/>
                <a:gd name="connsiteX100" fmla="*/ 262434 w 804924"/>
                <a:gd name="connsiteY100" fmla="*/ 90355 h 116025"/>
                <a:gd name="connsiteX101" fmla="*/ 273022 w 804924"/>
                <a:gd name="connsiteY101" fmla="*/ 22915 h 116025"/>
                <a:gd name="connsiteX102" fmla="*/ 284479 w 804924"/>
                <a:gd name="connsiteY102" fmla="*/ 11458 h 116025"/>
                <a:gd name="connsiteX103" fmla="*/ 273022 w 804924"/>
                <a:gd name="connsiteY103" fmla="*/ 0 h 116025"/>
                <a:gd name="connsiteX104" fmla="*/ 261564 w 804924"/>
                <a:gd name="connsiteY104" fmla="*/ 11458 h 116025"/>
                <a:gd name="connsiteX105" fmla="*/ 273022 w 804924"/>
                <a:gd name="connsiteY105" fmla="*/ 22915 h 116025"/>
                <a:gd name="connsiteX106" fmla="*/ 214574 w 804924"/>
                <a:gd name="connsiteY106" fmla="*/ 90355 h 116025"/>
                <a:gd name="connsiteX107" fmla="*/ 235749 w 804924"/>
                <a:gd name="connsiteY107" fmla="*/ 90355 h 116025"/>
                <a:gd name="connsiteX108" fmla="*/ 235749 w 804924"/>
                <a:gd name="connsiteY108" fmla="*/ 51051 h 116025"/>
                <a:gd name="connsiteX109" fmla="*/ 249164 w 804924"/>
                <a:gd name="connsiteY109" fmla="*/ 46193 h 116025"/>
                <a:gd name="connsiteX110" fmla="*/ 255618 w 804924"/>
                <a:gd name="connsiteY110" fmla="*/ 46700 h 116025"/>
                <a:gd name="connsiteX111" fmla="*/ 255618 w 804924"/>
                <a:gd name="connsiteY111" fmla="*/ 26541 h 116025"/>
                <a:gd name="connsiteX112" fmla="*/ 253732 w 804924"/>
                <a:gd name="connsiteY112" fmla="*/ 26541 h 116025"/>
                <a:gd name="connsiteX113" fmla="*/ 233065 w 804924"/>
                <a:gd name="connsiteY113" fmla="*/ 37998 h 116025"/>
                <a:gd name="connsiteX114" fmla="*/ 233065 w 804924"/>
                <a:gd name="connsiteY114" fmla="*/ 28209 h 116025"/>
                <a:gd name="connsiteX115" fmla="*/ 214501 w 804924"/>
                <a:gd name="connsiteY115" fmla="*/ 28209 h 116025"/>
                <a:gd name="connsiteX116" fmla="*/ 214501 w 804924"/>
                <a:gd name="connsiteY116" fmla="*/ 90355 h 116025"/>
                <a:gd name="connsiteX117" fmla="*/ 161565 w 804924"/>
                <a:gd name="connsiteY117" fmla="*/ 90355 h 116025"/>
                <a:gd name="connsiteX118" fmla="*/ 188033 w 804924"/>
                <a:gd name="connsiteY118" fmla="*/ 90355 h 116025"/>
                <a:gd name="connsiteX119" fmla="*/ 209570 w 804924"/>
                <a:gd name="connsiteY119" fmla="*/ 28209 h 116025"/>
                <a:gd name="connsiteX120" fmla="*/ 186655 w 804924"/>
                <a:gd name="connsiteY120" fmla="*/ 28209 h 116025"/>
                <a:gd name="connsiteX121" fmla="*/ 175198 w 804924"/>
                <a:gd name="connsiteY121" fmla="*/ 75562 h 116025"/>
                <a:gd name="connsiteX122" fmla="*/ 163740 w 804924"/>
                <a:gd name="connsiteY122" fmla="*/ 28209 h 116025"/>
                <a:gd name="connsiteX123" fmla="*/ 140100 w 804924"/>
                <a:gd name="connsiteY123" fmla="*/ 28209 h 116025"/>
                <a:gd name="connsiteX124" fmla="*/ 161565 w 804924"/>
                <a:gd name="connsiteY124" fmla="*/ 90355 h 116025"/>
                <a:gd name="connsiteX125" fmla="*/ 97171 w 804924"/>
                <a:gd name="connsiteY125" fmla="*/ 91950 h 116025"/>
                <a:gd name="connsiteX126" fmla="*/ 116678 w 804924"/>
                <a:gd name="connsiteY126" fmla="*/ 84336 h 116025"/>
                <a:gd name="connsiteX127" fmla="*/ 116678 w 804924"/>
                <a:gd name="connsiteY127" fmla="*/ 90282 h 116025"/>
                <a:gd name="connsiteX128" fmla="*/ 133937 w 804924"/>
                <a:gd name="connsiteY128" fmla="*/ 90282 h 116025"/>
                <a:gd name="connsiteX129" fmla="*/ 133937 w 804924"/>
                <a:gd name="connsiteY129" fmla="*/ 28136 h 116025"/>
                <a:gd name="connsiteX130" fmla="*/ 112762 w 804924"/>
                <a:gd name="connsiteY130" fmla="*/ 28136 h 116025"/>
                <a:gd name="connsiteX131" fmla="*/ 112762 w 804924"/>
                <a:gd name="connsiteY131" fmla="*/ 71501 h 116025"/>
                <a:gd name="connsiteX132" fmla="*/ 105075 w 804924"/>
                <a:gd name="connsiteY132" fmla="*/ 74474 h 116025"/>
                <a:gd name="connsiteX133" fmla="*/ 97389 w 804924"/>
                <a:gd name="connsiteY133" fmla="*/ 65917 h 116025"/>
                <a:gd name="connsiteX134" fmla="*/ 97389 w 804924"/>
                <a:gd name="connsiteY134" fmla="*/ 28136 h 116025"/>
                <a:gd name="connsiteX135" fmla="*/ 76286 w 804924"/>
                <a:gd name="connsiteY135" fmla="*/ 28136 h 116025"/>
                <a:gd name="connsiteX136" fmla="*/ 76286 w 804924"/>
                <a:gd name="connsiteY136" fmla="*/ 69905 h 116025"/>
                <a:gd name="connsiteX137" fmla="*/ 97171 w 804924"/>
                <a:gd name="connsiteY137" fmla="*/ 91950 h 116025"/>
                <a:gd name="connsiteX138" fmla="*/ 33937 w 804924"/>
                <a:gd name="connsiteY138" fmla="*/ 74546 h 116025"/>
                <a:gd name="connsiteX139" fmla="*/ 21247 w 804924"/>
                <a:gd name="connsiteY139" fmla="*/ 58883 h 116025"/>
                <a:gd name="connsiteX140" fmla="*/ 33937 w 804924"/>
                <a:gd name="connsiteY140" fmla="*/ 43945 h 116025"/>
                <a:gd name="connsiteX141" fmla="*/ 46265 w 804924"/>
                <a:gd name="connsiteY141" fmla="*/ 58883 h 116025"/>
                <a:gd name="connsiteX142" fmla="*/ 33937 w 804924"/>
                <a:gd name="connsiteY142" fmla="*/ 74546 h 116025"/>
                <a:gd name="connsiteX143" fmla="*/ 33937 w 804924"/>
                <a:gd name="connsiteY143" fmla="*/ 91950 h 116025"/>
                <a:gd name="connsiteX144" fmla="*/ 67512 w 804924"/>
                <a:gd name="connsiteY144" fmla="*/ 58883 h 116025"/>
                <a:gd name="connsiteX145" fmla="*/ 33937 w 804924"/>
                <a:gd name="connsiteY145" fmla="*/ 26541 h 116025"/>
                <a:gd name="connsiteX146" fmla="*/ 0 w 804924"/>
                <a:gd name="connsiteY146" fmla="*/ 58883 h 116025"/>
                <a:gd name="connsiteX147" fmla="*/ 33937 w 804924"/>
                <a:gd name="connsiteY147" fmla="*/ 91950 h 1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804924" h="116025">
                  <a:moveTo>
                    <a:pt x="784982" y="90355"/>
                  </a:moveTo>
                  <a:lnTo>
                    <a:pt x="806157" y="90355"/>
                  </a:lnTo>
                  <a:lnTo>
                    <a:pt x="806157" y="28209"/>
                  </a:lnTo>
                  <a:lnTo>
                    <a:pt x="784982" y="28209"/>
                  </a:lnTo>
                  <a:lnTo>
                    <a:pt x="784982" y="90355"/>
                  </a:lnTo>
                  <a:close/>
                  <a:moveTo>
                    <a:pt x="795570" y="22915"/>
                  </a:moveTo>
                  <a:cubicBezTo>
                    <a:pt x="802024" y="22915"/>
                    <a:pt x="807027" y="17911"/>
                    <a:pt x="807027" y="11458"/>
                  </a:cubicBezTo>
                  <a:cubicBezTo>
                    <a:pt x="807027" y="5004"/>
                    <a:pt x="802024" y="0"/>
                    <a:pt x="795570" y="0"/>
                  </a:cubicBezTo>
                  <a:cubicBezTo>
                    <a:pt x="789116" y="0"/>
                    <a:pt x="784112" y="5004"/>
                    <a:pt x="784112" y="11458"/>
                  </a:cubicBezTo>
                  <a:cubicBezTo>
                    <a:pt x="784112" y="17911"/>
                    <a:pt x="789116" y="22915"/>
                    <a:pt x="795570" y="22915"/>
                  </a:cubicBezTo>
                  <a:moveTo>
                    <a:pt x="741981" y="74546"/>
                  </a:moveTo>
                  <a:cubicBezTo>
                    <a:pt x="735672" y="74546"/>
                    <a:pt x="729290" y="69035"/>
                    <a:pt x="729290" y="58883"/>
                  </a:cubicBezTo>
                  <a:cubicBezTo>
                    <a:pt x="729290" y="48731"/>
                    <a:pt x="735672" y="43945"/>
                    <a:pt x="741981" y="43945"/>
                  </a:cubicBezTo>
                  <a:cubicBezTo>
                    <a:pt x="748942" y="43945"/>
                    <a:pt x="754308" y="48658"/>
                    <a:pt x="754308" y="58883"/>
                  </a:cubicBezTo>
                  <a:cubicBezTo>
                    <a:pt x="754308" y="69108"/>
                    <a:pt x="748942" y="74546"/>
                    <a:pt x="741981" y="74546"/>
                  </a:cubicBezTo>
                  <a:moveTo>
                    <a:pt x="741981" y="91950"/>
                  </a:moveTo>
                  <a:cubicBezTo>
                    <a:pt x="761850" y="91950"/>
                    <a:pt x="775556" y="79622"/>
                    <a:pt x="775556" y="58883"/>
                  </a:cubicBezTo>
                  <a:cubicBezTo>
                    <a:pt x="775556" y="38651"/>
                    <a:pt x="761850" y="26541"/>
                    <a:pt x="741981" y="26541"/>
                  </a:cubicBezTo>
                  <a:cubicBezTo>
                    <a:pt x="722329" y="26541"/>
                    <a:pt x="708043" y="38578"/>
                    <a:pt x="708043" y="58883"/>
                  </a:cubicBezTo>
                  <a:cubicBezTo>
                    <a:pt x="708043" y="79622"/>
                    <a:pt x="722329" y="91950"/>
                    <a:pt x="741981" y="91950"/>
                  </a:cubicBezTo>
                  <a:moveTo>
                    <a:pt x="677442" y="90355"/>
                  </a:moveTo>
                  <a:lnTo>
                    <a:pt x="698544" y="90355"/>
                  </a:lnTo>
                  <a:lnTo>
                    <a:pt x="698544" y="1668"/>
                  </a:lnTo>
                  <a:lnTo>
                    <a:pt x="677442" y="1668"/>
                  </a:lnTo>
                  <a:lnTo>
                    <a:pt x="677442" y="90355"/>
                  </a:lnTo>
                  <a:close/>
                  <a:moveTo>
                    <a:pt x="634367" y="74546"/>
                  </a:moveTo>
                  <a:cubicBezTo>
                    <a:pt x="630379" y="74546"/>
                    <a:pt x="627043" y="73023"/>
                    <a:pt x="624795" y="71428"/>
                  </a:cubicBezTo>
                  <a:lnTo>
                    <a:pt x="624795" y="47208"/>
                  </a:lnTo>
                  <a:cubicBezTo>
                    <a:pt x="627043" y="45612"/>
                    <a:pt x="630524" y="43945"/>
                    <a:pt x="634512" y="43945"/>
                  </a:cubicBezTo>
                  <a:cubicBezTo>
                    <a:pt x="641256" y="43945"/>
                    <a:pt x="646695" y="49383"/>
                    <a:pt x="646695" y="59100"/>
                  </a:cubicBezTo>
                  <a:cubicBezTo>
                    <a:pt x="646695" y="69035"/>
                    <a:pt x="641111" y="74546"/>
                    <a:pt x="634367" y="74546"/>
                  </a:cubicBezTo>
                  <a:moveTo>
                    <a:pt x="603693" y="116460"/>
                  </a:moveTo>
                  <a:lnTo>
                    <a:pt x="624868" y="116460"/>
                  </a:lnTo>
                  <a:lnTo>
                    <a:pt x="623490" y="86584"/>
                  </a:lnTo>
                  <a:cubicBezTo>
                    <a:pt x="627333" y="90282"/>
                    <a:pt x="632047" y="91950"/>
                    <a:pt x="638936" y="91950"/>
                  </a:cubicBezTo>
                  <a:cubicBezTo>
                    <a:pt x="653221" y="91950"/>
                    <a:pt x="668015" y="81870"/>
                    <a:pt x="668015" y="59245"/>
                  </a:cubicBezTo>
                  <a:cubicBezTo>
                    <a:pt x="668015" y="40101"/>
                    <a:pt x="655615" y="26541"/>
                    <a:pt x="638936" y="26541"/>
                  </a:cubicBezTo>
                  <a:cubicBezTo>
                    <a:pt x="629871" y="26541"/>
                    <a:pt x="624868" y="29659"/>
                    <a:pt x="621024" y="34010"/>
                  </a:cubicBezTo>
                  <a:lnTo>
                    <a:pt x="621024" y="28136"/>
                  </a:lnTo>
                  <a:lnTo>
                    <a:pt x="603766" y="28136"/>
                  </a:lnTo>
                  <a:lnTo>
                    <a:pt x="603766" y="116460"/>
                  </a:lnTo>
                  <a:close/>
                  <a:moveTo>
                    <a:pt x="500358" y="90355"/>
                  </a:moveTo>
                  <a:lnTo>
                    <a:pt x="521533" y="90355"/>
                  </a:lnTo>
                  <a:lnTo>
                    <a:pt x="521533" y="47063"/>
                  </a:lnTo>
                  <a:cubicBezTo>
                    <a:pt x="523999" y="44960"/>
                    <a:pt x="526609" y="43945"/>
                    <a:pt x="528857" y="43945"/>
                  </a:cubicBezTo>
                  <a:cubicBezTo>
                    <a:pt x="533063" y="43945"/>
                    <a:pt x="535673" y="46410"/>
                    <a:pt x="535673" y="52429"/>
                  </a:cubicBezTo>
                  <a:lnTo>
                    <a:pt x="535673" y="90355"/>
                  </a:lnTo>
                  <a:lnTo>
                    <a:pt x="556848" y="90355"/>
                  </a:lnTo>
                  <a:lnTo>
                    <a:pt x="556848" y="47063"/>
                  </a:lnTo>
                  <a:cubicBezTo>
                    <a:pt x="559676" y="44960"/>
                    <a:pt x="561707" y="43945"/>
                    <a:pt x="564172" y="43945"/>
                  </a:cubicBezTo>
                  <a:cubicBezTo>
                    <a:pt x="568306" y="43945"/>
                    <a:pt x="570916" y="46193"/>
                    <a:pt x="570916" y="52429"/>
                  </a:cubicBezTo>
                  <a:lnTo>
                    <a:pt x="570916" y="90355"/>
                  </a:lnTo>
                  <a:lnTo>
                    <a:pt x="592091" y="90355"/>
                  </a:lnTo>
                  <a:lnTo>
                    <a:pt x="592091" y="48586"/>
                  </a:lnTo>
                  <a:cubicBezTo>
                    <a:pt x="592091" y="33502"/>
                    <a:pt x="583751" y="26541"/>
                    <a:pt x="572076" y="26541"/>
                  </a:cubicBezTo>
                  <a:cubicBezTo>
                    <a:pt x="563882" y="26541"/>
                    <a:pt x="558008" y="29877"/>
                    <a:pt x="553295" y="34590"/>
                  </a:cubicBezTo>
                  <a:cubicBezTo>
                    <a:pt x="550467" y="30022"/>
                    <a:pt x="545100" y="26541"/>
                    <a:pt x="536979" y="26541"/>
                  </a:cubicBezTo>
                  <a:cubicBezTo>
                    <a:pt x="529002" y="26541"/>
                    <a:pt x="522186" y="29441"/>
                    <a:pt x="517689" y="33865"/>
                  </a:cubicBezTo>
                  <a:lnTo>
                    <a:pt x="517689" y="28136"/>
                  </a:lnTo>
                  <a:lnTo>
                    <a:pt x="500431" y="28136"/>
                  </a:lnTo>
                  <a:lnTo>
                    <a:pt x="500431" y="90355"/>
                  </a:lnTo>
                  <a:close/>
                  <a:moveTo>
                    <a:pt x="451483" y="52501"/>
                  </a:moveTo>
                  <a:cubicBezTo>
                    <a:pt x="451845" y="47063"/>
                    <a:pt x="455471" y="41552"/>
                    <a:pt x="461562" y="41552"/>
                  </a:cubicBezTo>
                  <a:cubicBezTo>
                    <a:pt x="467654" y="41552"/>
                    <a:pt x="470627" y="47135"/>
                    <a:pt x="470627" y="52501"/>
                  </a:cubicBezTo>
                  <a:lnTo>
                    <a:pt x="451483" y="52501"/>
                  </a:lnTo>
                  <a:close/>
                  <a:moveTo>
                    <a:pt x="464536" y="91950"/>
                  </a:moveTo>
                  <a:cubicBezTo>
                    <a:pt x="476356" y="91950"/>
                    <a:pt x="483680" y="88252"/>
                    <a:pt x="490134" y="82378"/>
                  </a:cubicBezTo>
                  <a:lnTo>
                    <a:pt x="480561" y="69108"/>
                  </a:lnTo>
                  <a:cubicBezTo>
                    <a:pt x="476356" y="72588"/>
                    <a:pt x="471570" y="75489"/>
                    <a:pt x="464536" y="75489"/>
                  </a:cubicBezTo>
                  <a:cubicBezTo>
                    <a:pt x="457211" y="75489"/>
                    <a:pt x="451845" y="71646"/>
                    <a:pt x="451120" y="64394"/>
                  </a:cubicBezTo>
                  <a:lnTo>
                    <a:pt x="490424" y="64394"/>
                  </a:lnTo>
                  <a:cubicBezTo>
                    <a:pt x="490786" y="61783"/>
                    <a:pt x="490931" y="60261"/>
                    <a:pt x="490931" y="55837"/>
                  </a:cubicBezTo>
                  <a:cubicBezTo>
                    <a:pt x="490931" y="39159"/>
                    <a:pt x="480199" y="26613"/>
                    <a:pt x="461562" y="26613"/>
                  </a:cubicBezTo>
                  <a:cubicBezTo>
                    <a:pt x="443143" y="26613"/>
                    <a:pt x="429438" y="39521"/>
                    <a:pt x="429438" y="59318"/>
                  </a:cubicBezTo>
                  <a:cubicBezTo>
                    <a:pt x="429438" y="78897"/>
                    <a:pt x="442853" y="91950"/>
                    <a:pt x="464536" y="91950"/>
                  </a:cubicBezTo>
                  <a:moveTo>
                    <a:pt x="404928" y="29804"/>
                  </a:moveTo>
                  <a:lnTo>
                    <a:pt x="420736" y="29804"/>
                  </a:lnTo>
                  <a:cubicBezTo>
                    <a:pt x="425087" y="20449"/>
                    <a:pt x="429293" y="11022"/>
                    <a:pt x="433644" y="1668"/>
                  </a:cubicBezTo>
                  <a:lnTo>
                    <a:pt x="414355" y="1668"/>
                  </a:lnTo>
                  <a:lnTo>
                    <a:pt x="404928" y="29804"/>
                  </a:lnTo>
                  <a:close/>
                  <a:moveTo>
                    <a:pt x="374979" y="90355"/>
                  </a:moveTo>
                  <a:lnTo>
                    <a:pt x="396153" y="90355"/>
                  </a:lnTo>
                  <a:lnTo>
                    <a:pt x="396153" y="1668"/>
                  </a:lnTo>
                  <a:lnTo>
                    <a:pt x="374979" y="1668"/>
                  </a:lnTo>
                  <a:lnTo>
                    <a:pt x="374979" y="90355"/>
                  </a:lnTo>
                  <a:close/>
                  <a:moveTo>
                    <a:pt x="296009" y="90355"/>
                  </a:moveTo>
                  <a:lnTo>
                    <a:pt x="317184" y="90355"/>
                  </a:lnTo>
                  <a:lnTo>
                    <a:pt x="317184" y="51051"/>
                  </a:lnTo>
                  <a:cubicBezTo>
                    <a:pt x="320012" y="47570"/>
                    <a:pt x="325015" y="46193"/>
                    <a:pt x="330599" y="46193"/>
                  </a:cubicBezTo>
                  <a:cubicBezTo>
                    <a:pt x="332702" y="46193"/>
                    <a:pt x="334805" y="46338"/>
                    <a:pt x="337053" y="46700"/>
                  </a:cubicBezTo>
                  <a:lnTo>
                    <a:pt x="337053" y="26541"/>
                  </a:lnTo>
                  <a:lnTo>
                    <a:pt x="335168" y="26541"/>
                  </a:lnTo>
                  <a:cubicBezTo>
                    <a:pt x="325958" y="26541"/>
                    <a:pt x="318779" y="30022"/>
                    <a:pt x="314501" y="37998"/>
                  </a:cubicBezTo>
                  <a:lnTo>
                    <a:pt x="314501" y="28209"/>
                  </a:lnTo>
                  <a:lnTo>
                    <a:pt x="296009" y="28209"/>
                  </a:lnTo>
                  <a:lnTo>
                    <a:pt x="296009" y="90355"/>
                  </a:lnTo>
                  <a:close/>
                  <a:moveTo>
                    <a:pt x="262434" y="90355"/>
                  </a:moveTo>
                  <a:lnTo>
                    <a:pt x="283536" y="90355"/>
                  </a:lnTo>
                  <a:lnTo>
                    <a:pt x="283536" y="28209"/>
                  </a:lnTo>
                  <a:lnTo>
                    <a:pt x="262434" y="28209"/>
                  </a:lnTo>
                  <a:lnTo>
                    <a:pt x="262434" y="90355"/>
                  </a:lnTo>
                  <a:close/>
                  <a:moveTo>
                    <a:pt x="273022" y="22915"/>
                  </a:moveTo>
                  <a:cubicBezTo>
                    <a:pt x="279476" y="22915"/>
                    <a:pt x="284479" y="17911"/>
                    <a:pt x="284479" y="11458"/>
                  </a:cubicBezTo>
                  <a:cubicBezTo>
                    <a:pt x="284479" y="5004"/>
                    <a:pt x="279476" y="0"/>
                    <a:pt x="273022" y="0"/>
                  </a:cubicBezTo>
                  <a:cubicBezTo>
                    <a:pt x="266568" y="0"/>
                    <a:pt x="261564" y="5004"/>
                    <a:pt x="261564" y="11458"/>
                  </a:cubicBezTo>
                  <a:cubicBezTo>
                    <a:pt x="261564" y="17911"/>
                    <a:pt x="266495" y="22915"/>
                    <a:pt x="273022" y="22915"/>
                  </a:cubicBezTo>
                  <a:moveTo>
                    <a:pt x="214574" y="90355"/>
                  </a:moveTo>
                  <a:lnTo>
                    <a:pt x="235749" y="90355"/>
                  </a:lnTo>
                  <a:lnTo>
                    <a:pt x="235749" y="51051"/>
                  </a:lnTo>
                  <a:cubicBezTo>
                    <a:pt x="238577" y="47570"/>
                    <a:pt x="243580" y="46193"/>
                    <a:pt x="249164" y="46193"/>
                  </a:cubicBezTo>
                  <a:cubicBezTo>
                    <a:pt x="251267" y="46193"/>
                    <a:pt x="253370" y="46338"/>
                    <a:pt x="255618" y="46700"/>
                  </a:cubicBezTo>
                  <a:lnTo>
                    <a:pt x="255618" y="26541"/>
                  </a:lnTo>
                  <a:lnTo>
                    <a:pt x="253732" y="26541"/>
                  </a:lnTo>
                  <a:cubicBezTo>
                    <a:pt x="244523" y="26541"/>
                    <a:pt x="237344" y="30022"/>
                    <a:pt x="233065" y="37998"/>
                  </a:cubicBezTo>
                  <a:lnTo>
                    <a:pt x="233065" y="28209"/>
                  </a:lnTo>
                  <a:lnTo>
                    <a:pt x="214501" y="28209"/>
                  </a:lnTo>
                  <a:lnTo>
                    <a:pt x="214501" y="90355"/>
                  </a:lnTo>
                  <a:close/>
                  <a:moveTo>
                    <a:pt x="161565" y="90355"/>
                  </a:moveTo>
                  <a:lnTo>
                    <a:pt x="188033" y="90355"/>
                  </a:lnTo>
                  <a:lnTo>
                    <a:pt x="209570" y="28209"/>
                  </a:lnTo>
                  <a:lnTo>
                    <a:pt x="186655" y="28209"/>
                  </a:lnTo>
                  <a:lnTo>
                    <a:pt x="175198" y="75562"/>
                  </a:lnTo>
                  <a:lnTo>
                    <a:pt x="163740" y="28209"/>
                  </a:lnTo>
                  <a:lnTo>
                    <a:pt x="140100" y="28209"/>
                  </a:lnTo>
                  <a:lnTo>
                    <a:pt x="161565" y="90355"/>
                  </a:lnTo>
                  <a:close/>
                  <a:moveTo>
                    <a:pt x="97171" y="91950"/>
                  </a:moveTo>
                  <a:cubicBezTo>
                    <a:pt x="106526" y="91950"/>
                    <a:pt x="112689" y="88614"/>
                    <a:pt x="116678" y="84336"/>
                  </a:cubicBezTo>
                  <a:lnTo>
                    <a:pt x="116678" y="90282"/>
                  </a:lnTo>
                  <a:lnTo>
                    <a:pt x="133937" y="90282"/>
                  </a:lnTo>
                  <a:lnTo>
                    <a:pt x="133937" y="28136"/>
                  </a:lnTo>
                  <a:lnTo>
                    <a:pt x="112762" y="28136"/>
                  </a:lnTo>
                  <a:lnTo>
                    <a:pt x="112762" y="71501"/>
                  </a:lnTo>
                  <a:cubicBezTo>
                    <a:pt x="110369" y="73604"/>
                    <a:pt x="107541" y="74474"/>
                    <a:pt x="105075" y="74474"/>
                  </a:cubicBezTo>
                  <a:cubicBezTo>
                    <a:pt x="100869" y="74474"/>
                    <a:pt x="97389" y="71356"/>
                    <a:pt x="97389" y="65917"/>
                  </a:cubicBezTo>
                  <a:lnTo>
                    <a:pt x="97389" y="28136"/>
                  </a:lnTo>
                  <a:lnTo>
                    <a:pt x="76286" y="28136"/>
                  </a:lnTo>
                  <a:lnTo>
                    <a:pt x="76286" y="69905"/>
                  </a:lnTo>
                  <a:cubicBezTo>
                    <a:pt x="76214" y="84989"/>
                    <a:pt x="84481" y="91950"/>
                    <a:pt x="97171" y="91950"/>
                  </a:cubicBezTo>
                  <a:moveTo>
                    <a:pt x="33937" y="74546"/>
                  </a:moveTo>
                  <a:cubicBezTo>
                    <a:pt x="27556" y="74546"/>
                    <a:pt x="21247" y="69035"/>
                    <a:pt x="21247" y="58883"/>
                  </a:cubicBezTo>
                  <a:cubicBezTo>
                    <a:pt x="21247" y="48731"/>
                    <a:pt x="27556" y="43945"/>
                    <a:pt x="33937" y="43945"/>
                  </a:cubicBezTo>
                  <a:cubicBezTo>
                    <a:pt x="40899" y="43945"/>
                    <a:pt x="46265" y="48658"/>
                    <a:pt x="46265" y="58883"/>
                  </a:cubicBezTo>
                  <a:cubicBezTo>
                    <a:pt x="46265" y="69108"/>
                    <a:pt x="40899" y="74546"/>
                    <a:pt x="33937" y="74546"/>
                  </a:cubicBezTo>
                  <a:moveTo>
                    <a:pt x="33937" y="91950"/>
                  </a:moveTo>
                  <a:cubicBezTo>
                    <a:pt x="53807" y="91950"/>
                    <a:pt x="67512" y="79622"/>
                    <a:pt x="67512" y="58883"/>
                  </a:cubicBezTo>
                  <a:cubicBezTo>
                    <a:pt x="67512" y="38651"/>
                    <a:pt x="53807" y="26541"/>
                    <a:pt x="33937" y="26541"/>
                  </a:cubicBezTo>
                  <a:cubicBezTo>
                    <a:pt x="14286" y="26541"/>
                    <a:pt x="0" y="38578"/>
                    <a:pt x="0" y="58883"/>
                  </a:cubicBezTo>
                  <a:cubicBezTo>
                    <a:pt x="0" y="79622"/>
                    <a:pt x="14286" y="91950"/>
                    <a:pt x="33937" y="91950"/>
                  </a:cubicBezTo>
                </a:path>
              </a:pathLst>
            </a:custGeom>
            <a:solidFill>
              <a:srgbClr val="EC6500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6A0C96E7-B6F9-48A1-AC16-880BE806DA83}"/>
                </a:ext>
              </a:extLst>
            </p:cNvPr>
            <p:cNvSpPr/>
            <p:nvPr/>
          </p:nvSpPr>
          <p:spPr>
            <a:xfrm>
              <a:off x="5439063" y="6252156"/>
              <a:ext cx="195792" cy="224799"/>
            </a:xfrm>
            <a:custGeom>
              <a:avLst/>
              <a:gdLst>
                <a:gd name="connsiteX0" fmla="*/ 100127 w 195792"/>
                <a:gd name="connsiteY0" fmla="*/ 138868 h 224799"/>
                <a:gd name="connsiteX1" fmla="*/ 105204 w 195792"/>
                <a:gd name="connsiteY1" fmla="*/ 153807 h 224799"/>
                <a:gd name="connsiteX2" fmla="*/ 197008 w 195792"/>
                <a:gd name="connsiteY2" fmla="*/ 227918 h 224799"/>
                <a:gd name="connsiteX3" fmla="*/ 75327 w 195792"/>
                <a:gd name="connsiteY3" fmla="*/ 178825 h 224799"/>
                <a:gd name="connsiteX4" fmla="*/ 67495 w 195792"/>
                <a:gd name="connsiteY4" fmla="*/ 132559 h 224799"/>
                <a:gd name="connsiteX5" fmla="*/ 56690 w 195792"/>
                <a:gd name="connsiteY5" fmla="*/ 127773 h 224799"/>
                <a:gd name="connsiteX6" fmla="*/ 273 w 195792"/>
                <a:gd name="connsiteY6" fmla="*/ 2103 h 224799"/>
                <a:gd name="connsiteX7" fmla="*/ 42405 w 195792"/>
                <a:gd name="connsiteY7" fmla="*/ 67658 h 224799"/>
                <a:gd name="connsiteX8" fmla="*/ 77503 w 195792"/>
                <a:gd name="connsiteY8" fmla="*/ 96809 h 224799"/>
                <a:gd name="connsiteX9" fmla="*/ 102448 w 195792"/>
                <a:gd name="connsiteY9" fmla="*/ 53155 h 224799"/>
                <a:gd name="connsiteX10" fmla="*/ 95414 w 195792"/>
                <a:gd name="connsiteY10" fmla="*/ 105293 h 224799"/>
                <a:gd name="connsiteX11" fmla="*/ 187146 w 195792"/>
                <a:gd name="connsiteY11" fmla="*/ 108774 h 224799"/>
                <a:gd name="connsiteX12" fmla="*/ 187219 w 195792"/>
                <a:gd name="connsiteY12" fmla="*/ 108774 h 224799"/>
                <a:gd name="connsiteX13" fmla="*/ 100127 w 195792"/>
                <a:gd name="connsiteY13" fmla="*/ 138868 h 224799"/>
                <a:gd name="connsiteX14" fmla="*/ 137618 w 195792"/>
                <a:gd name="connsiteY14" fmla="*/ 18855 h 224799"/>
                <a:gd name="connsiteX15" fmla="*/ 118764 w 195792"/>
                <a:gd name="connsiteY15" fmla="*/ 37781 h 224799"/>
                <a:gd name="connsiteX16" fmla="*/ 99837 w 195792"/>
                <a:gd name="connsiteY16" fmla="*/ 18855 h 224799"/>
                <a:gd name="connsiteX17" fmla="*/ 118764 w 195792"/>
                <a:gd name="connsiteY17" fmla="*/ 0 h 224799"/>
                <a:gd name="connsiteX18" fmla="*/ 137618 w 195792"/>
                <a:gd name="connsiteY18" fmla="*/ 18855 h 224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5792" h="224799">
                  <a:moveTo>
                    <a:pt x="100127" y="138868"/>
                  </a:moveTo>
                  <a:cubicBezTo>
                    <a:pt x="101505" y="143872"/>
                    <a:pt x="103101" y="148875"/>
                    <a:pt x="105204" y="153807"/>
                  </a:cubicBezTo>
                  <a:cubicBezTo>
                    <a:pt x="119272" y="187019"/>
                    <a:pt x="154659" y="214140"/>
                    <a:pt x="197008" y="227918"/>
                  </a:cubicBezTo>
                  <a:cubicBezTo>
                    <a:pt x="197008" y="227918"/>
                    <a:pt x="108322" y="243074"/>
                    <a:pt x="75327" y="178825"/>
                  </a:cubicBezTo>
                  <a:cubicBezTo>
                    <a:pt x="67930" y="163379"/>
                    <a:pt x="65827" y="147933"/>
                    <a:pt x="67495" y="132559"/>
                  </a:cubicBezTo>
                  <a:cubicBezTo>
                    <a:pt x="63797" y="131182"/>
                    <a:pt x="60171" y="129659"/>
                    <a:pt x="56690" y="127773"/>
                  </a:cubicBezTo>
                  <a:cubicBezTo>
                    <a:pt x="16589" y="106454"/>
                    <a:pt x="-2555" y="55112"/>
                    <a:pt x="273" y="2103"/>
                  </a:cubicBezTo>
                  <a:cubicBezTo>
                    <a:pt x="273" y="2103"/>
                    <a:pt x="15502" y="36839"/>
                    <a:pt x="42405" y="67658"/>
                  </a:cubicBezTo>
                  <a:cubicBezTo>
                    <a:pt x="52992" y="79768"/>
                    <a:pt x="64740" y="89485"/>
                    <a:pt x="77503" y="96809"/>
                  </a:cubicBezTo>
                  <a:cubicBezTo>
                    <a:pt x="83884" y="82161"/>
                    <a:pt x="92586" y="67585"/>
                    <a:pt x="102448" y="53155"/>
                  </a:cubicBezTo>
                  <a:cubicBezTo>
                    <a:pt x="102448" y="53155"/>
                    <a:pt x="94834" y="76070"/>
                    <a:pt x="95414" y="105293"/>
                  </a:cubicBezTo>
                  <a:cubicBezTo>
                    <a:pt x="122027" y="115373"/>
                    <a:pt x="152701" y="116606"/>
                    <a:pt x="187146" y="108774"/>
                  </a:cubicBezTo>
                  <a:lnTo>
                    <a:pt x="187219" y="108774"/>
                  </a:lnTo>
                  <a:cubicBezTo>
                    <a:pt x="163941" y="127701"/>
                    <a:pt x="131599" y="139811"/>
                    <a:pt x="100127" y="138868"/>
                  </a:cubicBezTo>
                  <a:moveTo>
                    <a:pt x="137618" y="18855"/>
                  </a:moveTo>
                  <a:cubicBezTo>
                    <a:pt x="137618" y="29297"/>
                    <a:pt x="129134" y="37781"/>
                    <a:pt x="118764" y="37781"/>
                  </a:cubicBezTo>
                  <a:cubicBezTo>
                    <a:pt x="108322" y="37781"/>
                    <a:pt x="99837" y="29297"/>
                    <a:pt x="99837" y="18855"/>
                  </a:cubicBezTo>
                  <a:cubicBezTo>
                    <a:pt x="99837" y="8412"/>
                    <a:pt x="108322" y="0"/>
                    <a:pt x="118764" y="0"/>
                  </a:cubicBezTo>
                  <a:cubicBezTo>
                    <a:pt x="129134" y="-72"/>
                    <a:pt x="137618" y="8412"/>
                    <a:pt x="137618" y="18855"/>
                  </a:cubicBezTo>
                </a:path>
              </a:pathLst>
            </a:custGeom>
            <a:solidFill>
              <a:srgbClr val="FFFFFF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" name="Forme libre : forme 12">
              <a:extLst>
                <a:ext uri="{FF2B5EF4-FFF2-40B4-BE49-F238E27FC236}">
                  <a16:creationId xmlns:a16="http://schemas.microsoft.com/office/drawing/2014/main" id="{9CD98837-DC88-4949-B338-7D250E236C4F}"/>
                </a:ext>
              </a:extLst>
            </p:cNvPr>
            <p:cNvSpPr/>
            <p:nvPr/>
          </p:nvSpPr>
          <p:spPr>
            <a:xfrm>
              <a:off x="5353115" y="6180221"/>
              <a:ext cx="362579" cy="369831"/>
            </a:xfrm>
            <a:custGeom>
              <a:avLst/>
              <a:gdLst>
                <a:gd name="connsiteX0" fmla="*/ 369322 w 362578"/>
                <a:gd name="connsiteY0" fmla="*/ 185931 h 369830"/>
                <a:gd name="connsiteX1" fmla="*/ 186003 w 362578"/>
                <a:gd name="connsiteY1" fmla="*/ 0 h 369830"/>
                <a:gd name="connsiteX2" fmla="*/ 0 w 362578"/>
                <a:gd name="connsiteY2" fmla="*/ 185931 h 369830"/>
                <a:gd name="connsiteX3" fmla="*/ 185930 w 362578"/>
                <a:gd name="connsiteY3" fmla="*/ 371861 h 369830"/>
                <a:gd name="connsiteX4" fmla="*/ 369322 w 362578"/>
                <a:gd name="connsiteY4" fmla="*/ 185931 h 369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2578" h="369830">
                  <a:moveTo>
                    <a:pt x="369322" y="185931"/>
                  </a:moveTo>
                  <a:cubicBezTo>
                    <a:pt x="369322" y="81145"/>
                    <a:pt x="288105" y="0"/>
                    <a:pt x="186003" y="0"/>
                  </a:cubicBezTo>
                  <a:cubicBezTo>
                    <a:pt x="81218" y="-72"/>
                    <a:pt x="0" y="81145"/>
                    <a:pt x="0" y="185931"/>
                  </a:cubicBezTo>
                  <a:cubicBezTo>
                    <a:pt x="0" y="290716"/>
                    <a:pt x="81218" y="371861"/>
                    <a:pt x="185930" y="371861"/>
                  </a:cubicBezTo>
                  <a:cubicBezTo>
                    <a:pt x="288105" y="371861"/>
                    <a:pt x="369322" y="290644"/>
                    <a:pt x="369322" y="185931"/>
                  </a:cubicBezTo>
                </a:path>
              </a:pathLst>
            </a:custGeom>
            <a:solidFill>
              <a:srgbClr val="EC6500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669C5D08-55BD-4C68-BED0-04E9553CDF03}"/>
                </a:ext>
              </a:extLst>
            </p:cNvPr>
            <p:cNvSpPr/>
            <p:nvPr/>
          </p:nvSpPr>
          <p:spPr>
            <a:xfrm>
              <a:off x="5439063" y="6252156"/>
              <a:ext cx="195792" cy="224799"/>
            </a:xfrm>
            <a:custGeom>
              <a:avLst/>
              <a:gdLst>
                <a:gd name="connsiteX0" fmla="*/ 100127 w 195792"/>
                <a:gd name="connsiteY0" fmla="*/ 138868 h 224799"/>
                <a:gd name="connsiteX1" fmla="*/ 105204 w 195792"/>
                <a:gd name="connsiteY1" fmla="*/ 153807 h 224799"/>
                <a:gd name="connsiteX2" fmla="*/ 197008 w 195792"/>
                <a:gd name="connsiteY2" fmla="*/ 227918 h 224799"/>
                <a:gd name="connsiteX3" fmla="*/ 75327 w 195792"/>
                <a:gd name="connsiteY3" fmla="*/ 178825 h 224799"/>
                <a:gd name="connsiteX4" fmla="*/ 67495 w 195792"/>
                <a:gd name="connsiteY4" fmla="*/ 132559 h 224799"/>
                <a:gd name="connsiteX5" fmla="*/ 56690 w 195792"/>
                <a:gd name="connsiteY5" fmla="*/ 127773 h 224799"/>
                <a:gd name="connsiteX6" fmla="*/ 273 w 195792"/>
                <a:gd name="connsiteY6" fmla="*/ 2103 h 224799"/>
                <a:gd name="connsiteX7" fmla="*/ 42405 w 195792"/>
                <a:gd name="connsiteY7" fmla="*/ 67658 h 224799"/>
                <a:gd name="connsiteX8" fmla="*/ 77503 w 195792"/>
                <a:gd name="connsiteY8" fmla="*/ 96809 h 224799"/>
                <a:gd name="connsiteX9" fmla="*/ 102448 w 195792"/>
                <a:gd name="connsiteY9" fmla="*/ 53155 h 224799"/>
                <a:gd name="connsiteX10" fmla="*/ 95414 w 195792"/>
                <a:gd name="connsiteY10" fmla="*/ 105293 h 224799"/>
                <a:gd name="connsiteX11" fmla="*/ 187146 w 195792"/>
                <a:gd name="connsiteY11" fmla="*/ 108774 h 224799"/>
                <a:gd name="connsiteX12" fmla="*/ 187219 w 195792"/>
                <a:gd name="connsiteY12" fmla="*/ 108774 h 224799"/>
                <a:gd name="connsiteX13" fmla="*/ 100127 w 195792"/>
                <a:gd name="connsiteY13" fmla="*/ 138868 h 224799"/>
                <a:gd name="connsiteX14" fmla="*/ 137618 w 195792"/>
                <a:gd name="connsiteY14" fmla="*/ 18855 h 224799"/>
                <a:gd name="connsiteX15" fmla="*/ 118764 w 195792"/>
                <a:gd name="connsiteY15" fmla="*/ 37781 h 224799"/>
                <a:gd name="connsiteX16" fmla="*/ 99837 w 195792"/>
                <a:gd name="connsiteY16" fmla="*/ 18855 h 224799"/>
                <a:gd name="connsiteX17" fmla="*/ 118764 w 195792"/>
                <a:gd name="connsiteY17" fmla="*/ 0 h 224799"/>
                <a:gd name="connsiteX18" fmla="*/ 137618 w 195792"/>
                <a:gd name="connsiteY18" fmla="*/ 18855 h 224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5792" h="224799">
                  <a:moveTo>
                    <a:pt x="100127" y="138868"/>
                  </a:moveTo>
                  <a:cubicBezTo>
                    <a:pt x="101505" y="143872"/>
                    <a:pt x="103101" y="148875"/>
                    <a:pt x="105204" y="153807"/>
                  </a:cubicBezTo>
                  <a:cubicBezTo>
                    <a:pt x="119272" y="187019"/>
                    <a:pt x="154659" y="214140"/>
                    <a:pt x="197008" y="227918"/>
                  </a:cubicBezTo>
                  <a:cubicBezTo>
                    <a:pt x="197008" y="227918"/>
                    <a:pt x="108322" y="243074"/>
                    <a:pt x="75327" y="178825"/>
                  </a:cubicBezTo>
                  <a:cubicBezTo>
                    <a:pt x="67930" y="163379"/>
                    <a:pt x="65827" y="147933"/>
                    <a:pt x="67495" y="132559"/>
                  </a:cubicBezTo>
                  <a:cubicBezTo>
                    <a:pt x="63797" y="131182"/>
                    <a:pt x="60171" y="129659"/>
                    <a:pt x="56690" y="127773"/>
                  </a:cubicBezTo>
                  <a:cubicBezTo>
                    <a:pt x="16589" y="106454"/>
                    <a:pt x="-2555" y="55112"/>
                    <a:pt x="273" y="2103"/>
                  </a:cubicBezTo>
                  <a:cubicBezTo>
                    <a:pt x="273" y="2103"/>
                    <a:pt x="15502" y="36839"/>
                    <a:pt x="42405" y="67658"/>
                  </a:cubicBezTo>
                  <a:cubicBezTo>
                    <a:pt x="52992" y="79768"/>
                    <a:pt x="64740" y="89485"/>
                    <a:pt x="77503" y="96809"/>
                  </a:cubicBezTo>
                  <a:cubicBezTo>
                    <a:pt x="83884" y="82161"/>
                    <a:pt x="92586" y="67585"/>
                    <a:pt x="102448" y="53155"/>
                  </a:cubicBezTo>
                  <a:cubicBezTo>
                    <a:pt x="102448" y="53155"/>
                    <a:pt x="94834" y="76070"/>
                    <a:pt x="95414" y="105293"/>
                  </a:cubicBezTo>
                  <a:cubicBezTo>
                    <a:pt x="122027" y="115373"/>
                    <a:pt x="152701" y="116606"/>
                    <a:pt x="187146" y="108774"/>
                  </a:cubicBezTo>
                  <a:lnTo>
                    <a:pt x="187219" y="108774"/>
                  </a:lnTo>
                  <a:cubicBezTo>
                    <a:pt x="163941" y="127701"/>
                    <a:pt x="131599" y="139811"/>
                    <a:pt x="100127" y="138868"/>
                  </a:cubicBezTo>
                  <a:moveTo>
                    <a:pt x="137618" y="18855"/>
                  </a:moveTo>
                  <a:cubicBezTo>
                    <a:pt x="137618" y="29297"/>
                    <a:pt x="129134" y="37781"/>
                    <a:pt x="118764" y="37781"/>
                  </a:cubicBezTo>
                  <a:cubicBezTo>
                    <a:pt x="108322" y="37781"/>
                    <a:pt x="99837" y="29297"/>
                    <a:pt x="99837" y="18855"/>
                  </a:cubicBezTo>
                  <a:cubicBezTo>
                    <a:pt x="99837" y="8412"/>
                    <a:pt x="108322" y="0"/>
                    <a:pt x="118764" y="0"/>
                  </a:cubicBezTo>
                  <a:cubicBezTo>
                    <a:pt x="129134" y="-72"/>
                    <a:pt x="137618" y="8412"/>
                    <a:pt x="137618" y="18855"/>
                  </a:cubicBezTo>
                </a:path>
              </a:pathLst>
            </a:custGeom>
            <a:solidFill>
              <a:srgbClr val="FFFFFF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57" y="6109692"/>
            <a:ext cx="2700675" cy="617802"/>
          </a:xfrm>
          <a:prstGeom prst="rect">
            <a:avLst/>
          </a:prstGeom>
        </p:spPr>
      </p:pic>
      <p:pic>
        <p:nvPicPr>
          <p:cNvPr id="21" name="Image 20" descr="Une image contenant cercle, Graphique, symbole, logo&#10;&#10;Description générée automatiquement">
            <a:extLst>
              <a:ext uri="{FF2B5EF4-FFF2-40B4-BE49-F238E27FC236}">
                <a16:creationId xmlns:a16="http://schemas.microsoft.com/office/drawing/2014/main" id="{70451039-C925-4064-646E-480F5ADAA9A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4689" y="1282429"/>
            <a:ext cx="2127742" cy="97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9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orient="horz" pos="89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CE20529F-3CBD-406F-80C2-ACD210CB924D}"/>
              </a:ext>
            </a:extLst>
          </p:cNvPr>
          <p:cNvGrpSpPr/>
          <p:nvPr userDrawn="1"/>
        </p:nvGrpSpPr>
        <p:grpSpPr>
          <a:xfrm>
            <a:off x="373489" y="367854"/>
            <a:ext cx="668888" cy="671819"/>
            <a:chOff x="344914" y="2358579"/>
            <a:chExt cx="668888" cy="671819"/>
          </a:xfrm>
        </p:grpSpPr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5EAB85CC-DEE6-4024-A48B-AD0FE7BC520F}"/>
                </a:ext>
              </a:extLst>
            </p:cNvPr>
            <p:cNvSpPr/>
            <p:nvPr userDrawn="1"/>
          </p:nvSpPr>
          <p:spPr>
            <a:xfrm>
              <a:off x="344914" y="2364207"/>
              <a:ext cx="666178" cy="666191"/>
            </a:xfrm>
            <a:custGeom>
              <a:avLst/>
              <a:gdLst/>
              <a:ahLst/>
              <a:cxnLst/>
              <a:rect l="l" t="t" r="r" b="b"/>
              <a:pathLst>
                <a:path w="666178" h="666191">
                  <a:moveTo>
                    <a:pt x="666178" y="240563"/>
                  </a:moveTo>
                  <a:lnTo>
                    <a:pt x="666178" y="666191"/>
                  </a:lnTo>
                  <a:lnTo>
                    <a:pt x="0" y="666191"/>
                  </a:lnTo>
                  <a:lnTo>
                    <a:pt x="0" y="0"/>
                  </a:lnTo>
                  <a:lnTo>
                    <a:pt x="462622" y="0"/>
                  </a:lnTo>
                </a:path>
              </a:pathLst>
            </a:custGeom>
            <a:ln w="25400">
              <a:solidFill>
                <a:schemeClr val="accent1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id="{B9E2EC62-B6F1-4283-9279-003B0ADA0862}"/>
                </a:ext>
              </a:extLst>
            </p:cNvPr>
            <p:cNvSpPr/>
            <p:nvPr userDrawn="1"/>
          </p:nvSpPr>
          <p:spPr>
            <a:xfrm>
              <a:off x="533438" y="2358579"/>
              <a:ext cx="480364" cy="460578"/>
            </a:xfrm>
            <a:custGeom>
              <a:avLst/>
              <a:gdLst/>
              <a:ahLst/>
              <a:cxnLst/>
              <a:rect l="l" t="t" r="r" b="b"/>
              <a:pathLst>
                <a:path w="480364" h="460578">
                  <a:moveTo>
                    <a:pt x="0" y="259194"/>
                  </a:moveTo>
                  <a:lnTo>
                    <a:pt x="136423" y="460578"/>
                  </a:lnTo>
                  <a:lnTo>
                    <a:pt x="480364" y="0"/>
                  </a:lnTo>
                </a:path>
              </a:pathLst>
            </a:custGeom>
            <a:ln w="25399">
              <a:solidFill>
                <a:schemeClr val="tx2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300">
                <a:solidFill>
                  <a:srgbClr val="007DAC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712392" y="1335366"/>
            <a:ext cx="3050994" cy="4830484"/>
          </a:xfrm>
        </p:spPr>
        <p:txBody>
          <a:bodyPr numCol="1" spcCol="180000"/>
          <a:lstStyle>
            <a:lvl1pPr marL="361950" indent="-361950">
              <a:spcAft>
                <a:spcPts val="1000"/>
              </a:spcAft>
              <a:buClr>
                <a:schemeClr val="tx2"/>
              </a:buClr>
              <a:buFont typeface="+mj-lt"/>
              <a:buAutoNum type="arabicPeriod"/>
              <a:defRPr sz="1850" b="0"/>
            </a:lvl1pPr>
            <a:lvl2pPr marL="628650" indent="-266700">
              <a:spcAft>
                <a:spcPts val="10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</a:defRPr>
            </a:lvl2pPr>
            <a:lvl3pPr marL="446088" indent="-446088">
              <a:spcAft>
                <a:spcPts val="1000"/>
              </a:spcAft>
              <a:buFont typeface="+mj-lt"/>
              <a:buAutoNum type="arabicPeriod"/>
              <a:defRPr/>
            </a:lvl3pPr>
            <a:lvl4pPr marL="446088" indent="-446088">
              <a:spcAft>
                <a:spcPts val="1000"/>
              </a:spcAft>
              <a:buFont typeface="+mj-lt"/>
              <a:buAutoNum type="arabicPeriod"/>
              <a:defRPr/>
            </a:lvl4pPr>
            <a:lvl5pPr marL="446088" indent="-446088">
              <a:spcAft>
                <a:spcPts val="1000"/>
              </a:spcAft>
              <a:buFont typeface="+mj-lt"/>
              <a:buAutoNum type="arabicPeriod"/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27F183F9-54BC-43B6-8CF1-C17E05369D9C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224681" y="1335366"/>
            <a:ext cx="3050994" cy="4830484"/>
          </a:xfrm>
        </p:spPr>
        <p:txBody>
          <a:bodyPr numCol="1" spcCol="180000"/>
          <a:lstStyle>
            <a:lvl1pPr marL="446088" indent="-446088">
              <a:spcAft>
                <a:spcPts val="1000"/>
              </a:spcAft>
              <a:buClr>
                <a:schemeClr val="tx2"/>
              </a:buClr>
              <a:buFont typeface="+mj-lt"/>
              <a:buAutoNum type="arabicPeriod"/>
              <a:defRPr lang="fr-FR" sz="185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4850" indent="-342900">
              <a:spcAft>
                <a:spcPts val="1000"/>
              </a:spcAft>
              <a:buClr>
                <a:schemeClr val="tx2"/>
              </a:buClr>
              <a:buFont typeface="+mj-lt"/>
              <a:buAutoNum type="arabicPeriod"/>
              <a:defRPr lang="fr-FR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6088" indent="-446088">
              <a:spcAft>
                <a:spcPts val="1000"/>
              </a:spcAft>
              <a:buFont typeface="+mj-lt"/>
              <a:buAutoNum type="arabicPeriod"/>
              <a:defRPr/>
            </a:lvl3pPr>
            <a:lvl4pPr marL="446088" indent="-446088">
              <a:spcAft>
                <a:spcPts val="1000"/>
              </a:spcAft>
              <a:buFont typeface="+mj-lt"/>
              <a:buAutoNum type="arabicPeriod"/>
              <a:defRPr/>
            </a:lvl4pPr>
            <a:lvl5pPr marL="446088" indent="-446088">
              <a:spcAft>
                <a:spcPts val="1000"/>
              </a:spcAft>
              <a:buFont typeface="+mj-lt"/>
              <a:buAutoNum type="arabicPeriod"/>
              <a:defRPr/>
            </a:lvl5pPr>
          </a:lstStyle>
          <a:p>
            <a:pPr marL="361950" lvl="0" indent="-36195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fr-FR" dirty="0"/>
              <a:t>Modifier les styles du texte du masque</a:t>
            </a:r>
          </a:p>
          <a:p>
            <a:pPr marL="628650" lvl="1" indent="-2667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fr-FR" dirty="0"/>
              <a:t>Deuxième niveau</a:t>
            </a:r>
          </a:p>
          <a:p>
            <a:pPr lvl="2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5657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DAC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9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FED19E8-888C-47DE-A09B-9C7ACA2868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1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592577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</p:spPr>
        <p:txBody>
          <a:bodyPr/>
          <a:lstStyle>
            <a:lvl1pPr>
              <a:defRPr>
                <a:solidFill>
                  <a:srgbClr val="007DAC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33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0C269E9-56E6-414B-9907-2A0D18CCBEF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312392" y="1346479"/>
            <a:ext cx="33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1184ECF3-23F4-431A-AACD-0F2D95FF93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70561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</p:spPr>
        <p:txBody>
          <a:bodyPr/>
          <a:lstStyle>
            <a:lvl1pPr>
              <a:defRPr>
                <a:solidFill>
                  <a:srgbClr val="007DAC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3384000" cy="2340000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0C269E9-56E6-414B-9907-2A0D18CCBEF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312392" y="1346479"/>
            <a:ext cx="33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0C3D0059-EBBD-415B-B2A3-1D75A266899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1712392" y="3836963"/>
            <a:ext cx="3384000" cy="2340000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01B57EA6-35CA-4FE0-B6F7-02906688DE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6094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</p:spPr>
        <p:txBody>
          <a:bodyPr/>
          <a:lstStyle>
            <a:lvl1pPr>
              <a:defRPr>
                <a:solidFill>
                  <a:srgbClr val="007DAC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392" y="1346479"/>
            <a:ext cx="3384000" cy="2340000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0C269E9-56E6-414B-9907-2A0D18CCBEF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712392" y="1346479"/>
            <a:ext cx="33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0C3D0059-EBBD-415B-B2A3-1D75A266899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5312392" y="3836963"/>
            <a:ext cx="3384000" cy="2340000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F6E711C2-A5CE-453B-96D0-6C9BB1A06C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096752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DAC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984000" cy="4830484"/>
          </a:xfrm>
        </p:spPr>
        <p:txBody>
          <a:bodyPr numCol="2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5F835E48-AE4D-4B83-BCC1-CF536863F67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22894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DAC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984000" cy="107774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F0730F3-C289-4196-A0A5-F28ED8FA34A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712392" y="2456121"/>
            <a:ext cx="6984000" cy="3709729"/>
          </a:xfrm>
        </p:spPr>
        <p:txBody>
          <a:bodyPr numCol="2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0187520E-7520-45CF-8268-D27A5ACC38D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997196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</p:spPr>
        <p:txBody>
          <a:bodyPr/>
          <a:lstStyle>
            <a:lvl1pPr>
              <a:defRPr>
                <a:solidFill>
                  <a:srgbClr val="007DAC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42BDE1BD-2B9D-4B3C-92DC-54E23114DA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1061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0DAB040-28DA-4E8B-A209-A2DB669CB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  <a:prstGeom prst="rect">
            <a:avLst/>
          </a:prstGeom>
        </p:spPr>
        <p:txBody>
          <a:bodyPr vert="horz" lIns="91440" tIns="36000" rIns="91440" bIns="36000" rtlCol="0" anchor="ctr">
            <a:noAutofit/>
          </a:bodyPr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A5F03B-8EFD-4EEA-A4DB-23F2766C7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12392" y="1825625"/>
            <a:ext cx="69840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D138BB-6B04-4098-B3AF-5FA33B069D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2603" y="6406992"/>
            <a:ext cx="1042374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fld id="{01358F52-989E-46E9-90B3-8BAA380ACD53}" type="datetime1">
              <a:rPr lang="fr-FR" smtClean="0"/>
              <a:pPr/>
              <a:t>20/02/2024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0AA609A-D00B-4874-90DA-BA90667C1D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25144" y="6406992"/>
            <a:ext cx="4091914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du document à modifier dans le menu Insertion &gt; En-Tête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CF6CDA-08E9-48AC-8993-CA2275E74B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08824" y="6406992"/>
            <a:ext cx="20574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tx1"/>
                </a:solidFill>
              </a:defRPr>
            </a:lvl1pPr>
          </a:lstStyle>
          <a:p>
            <a:fld id="{CAD88D1B-CF5F-403D-AB18-4344A17FAE8C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D2F420D-5608-4111-BB6A-EFDEAC07E543}"/>
              </a:ext>
            </a:extLst>
          </p:cNvPr>
          <p:cNvCxnSpPr/>
          <p:nvPr userDrawn="1"/>
        </p:nvCxnSpPr>
        <p:spPr>
          <a:xfrm>
            <a:off x="333912" y="6311043"/>
            <a:ext cx="8460000" cy="0"/>
          </a:xfrm>
          <a:prstGeom prst="line">
            <a:avLst/>
          </a:prstGeom>
          <a:ln w="2222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4AF684F4-869D-4CB5-A576-A2A5095AA19E}"/>
              </a:ext>
            </a:extLst>
          </p:cNvPr>
          <p:cNvCxnSpPr>
            <a:cxnSpLocks/>
          </p:cNvCxnSpPr>
          <p:nvPr userDrawn="1"/>
        </p:nvCxnSpPr>
        <p:spPr>
          <a:xfrm>
            <a:off x="2556918" y="6538490"/>
            <a:ext cx="0" cy="80278"/>
          </a:xfrm>
          <a:prstGeom prst="line">
            <a:avLst/>
          </a:prstGeom>
          <a:ln w="127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aphique 7">
            <a:extLst>
              <a:ext uri="{FF2B5EF4-FFF2-40B4-BE49-F238E27FC236}">
                <a16:creationId xmlns:a16="http://schemas.microsoft.com/office/drawing/2014/main" id="{4A193BF4-D4D0-4FA4-9920-13ADFF70FDC1}"/>
              </a:ext>
            </a:extLst>
          </p:cNvPr>
          <p:cNvGrpSpPr/>
          <p:nvPr/>
        </p:nvGrpSpPr>
        <p:grpSpPr>
          <a:xfrm>
            <a:off x="304136" y="6441461"/>
            <a:ext cx="899824" cy="280986"/>
            <a:chOff x="304136" y="6441461"/>
            <a:chExt cx="899824" cy="280986"/>
          </a:xfrm>
        </p:grpSpPr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9C0721A4-D697-4DE7-9B99-CCF2C8775EB5}"/>
                </a:ext>
              </a:extLst>
            </p:cNvPr>
            <p:cNvSpPr/>
            <p:nvPr/>
          </p:nvSpPr>
          <p:spPr>
            <a:xfrm>
              <a:off x="927423" y="6498026"/>
              <a:ext cx="23415" cy="23416"/>
            </a:xfrm>
            <a:custGeom>
              <a:avLst/>
              <a:gdLst>
                <a:gd name="connsiteX0" fmla="*/ 13347 w 23415"/>
                <a:gd name="connsiteY0" fmla="*/ 26694 h 23415"/>
                <a:gd name="connsiteX1" fmla="*/ 26493 w 23415"/>
                <a:gd name="connsiteY1" fmla="*/ 13347 h 23415"/>
                <a:gd name="connsiteX2" fmla="*/ 13347 w 23415"/>
                <a:gd name="connsiteY2" fmla="*/ 0 h 23415"/>
                <a:gd name="connsiteX3" fmla="*/ 0 w 23415"/>
                <a:gd name="connsiteY3" fmla="*/ 13347 h 23415"/>
                <a:gd name="connsiteX4" fmla="*/ 13347 w 23415"/>
                <a:gd name="connsiteY4" fmla="*/ 26694 h 23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15" h="23415">
                  <a:moveTo>
                    <a:pt x="13347" y="26694"/>
                  </a:moveTo>
                  <a:cubicBezTo>
                    <a:pt x="20673" y="26694"/>
                    <a:pt x="26493" y="20873"/>
                    <a:pt x="26493" y="13347"/>
                  </a:cubicBezTo>
                  <a:cubicBezTo>
                    <a:pt x="26493" y="5820"/>
                    <a:pt x="20673" y="0"/>
                    <a:pt x="13347" y="0"/>
                  </a:cubicBezTo>
                  <a:cubicBezTo>
                    <a:pt x="5820" y="0"/>
                    <a:pt x="0" y="5820"/>
                    <a:pt x="0" y="13347"/>
                  </a:cubicBezTo>
                  <a:cubicBezTo>
                    <a:pt x="0" y="20873"/>
                    <a:pt x="5820" y="26694"/>
                    <a:pt x="13347" y="26694"/>
                  </a:cubicBezTo>
                </a:path>
              </a:pathLst>
            </a:custGeom>
            <a:solidFill>
              <a:srgbClr val="EC6500"/>
            </a:solidFill>
            <a:ln w="33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orme libre : forme 21">
              <a:extLst>
                <a:ext uri="{FF2B5EF4-FFF2-40B4-BE49-F238E27FC236}">
                  <a16:creationId xmlns:a16="http://schemas.microsoft.com/office/drawing/2014/main" id="{E28CCF82-1C88-4FCF-AE93-04F615C595D1}"/>
                </a:ext>
              </a:extLst>
            </p:cNvPr>
            <p:cNvSpPr/>
            <p:nvPr/>
          </p:nvSpPr>
          <p:spPr>
            <a:xfrm>
              <a:off x="577294" y="6496722"/>
              <a:ext cx="572007" cy="170599"/>
            </a:xfrm>
            <a:custGeom>
              <a:avLst/>
              <a:gdLst>
                <a:gd name="connsiteX0" fmla="*/ 136847 w 572007"/>
                <a:gd name="connsiteY0" fmla="*/ 172873 h 170598"/>
                <a:gd name="connsiteX1" fmla="*/ 105303 w 572007"/>
                <a:gd name="connsiteY1" fmla="*/ 166284 h 170598"/>
                <a:gd name="connsiteX2" fmla="*/ 103095 w 572007"/>
                <a:gd name="connsiteY2" fmla="*/ 165247 h 170598"/>
                <a:gd name="connsiteX3" fmla="*/ 108548 w 572007"/>
                <a:gd name="connsiteY3" fmla="*/ 146882 h 170598"/>
                <a:gd name="connsiteX4" fmla="*/ 111458 w 572007"/>
                <a:gd name="connsiteY4" fmla="*/ 148120 h 170598"/>
                <a:gd name="connsiteX5" fmla="*/ 138252 w 572007"/>
                <a:gd name="connsiteY5" fmla="*/ 154743 h 170598"/>
                <a:gd name="connsiteX6" fmla="*/ 156817 w 572007"/>
                <a:gd name="connsiteY6" fmla="*/ 124604 h 170598"/>
                <a:gd name="connsiteX7" fmla="*/ 156817 w 572007"/>
                <a:gd name="connsiteY7" fmla="*/ 122162 h 170598"/>
                <a:gd name="connsiteX8" fmla="*/ 132833 w 572007"/>
                <a:gd name="connsiteY8" fmla="*/ 134271 h 170598"/>
                <a:gd name="connsiteX9" fmla="*/ 97710 w 572007"/>
                <a:gd name="connsiteY9" fmla="*/ 91622 h 170598"/>
                <a:gd name="connsiteX10" fmla="*/ 150194 w 572007"/>
                <a:gd name="connsiteY10" fmla="*/ 40174 h 170598"/>
                <a:gd name="connsiteX11" fmla="*/ 173509 w 572007"/>
                <a:gd name="connsiteY11" fmla="*/ 42315 h 170598"/>
                <a:gd name="connsiteX12" fmla="*/ 175850 w 572007"/>
                <a:gd name="connsiteY12" fmla="*/ 42750 h 170598"/>
                <a:gd name="connsiteX13" fmla="*/ 175850 w 572007"/>
                <a:gd name="connsiteY13" fmla="*/ 125474 h 170598"/>
                <a:gd name="connsiteX14" fmla="*/ 136847 w 572007"/>
                <a:gd name="connsiteY14" fmla="*/ 172873 h 170598"/>
                <a:gd name="connsiteX15" fmla="*/ 419673 w 572007"/>
                <a:gd name="connsiteY15" fmla="*/ 171134 h 170598"/>
                <a:gd name="connsiteX16" fmla="*/ 399937 w 572007"/>
                <a:gd name="connsiteY16" fmla="*/ 171134 h 170598"/>
                <a:gd name="connsiteX17" fmla="*/ 399937 w 572007"/>
                <a:gd name="connsiteY17" fmla="*/ 41947 h 170598"/>
                <a:gd name="connsiteX18" fmla="*/ 418769 w 572007"/>
                <a:gd name="connsiteY18" fmla="*/ 41947 h 170598"/>
                <a:gd name="connsiteX19" fmla="*/ 418769 w 572007"/>
                <a:gd name="connsiteY19" fmla="*/ 53086 h 170598"/>
                <a:gd name="connsiteX20" fmla="*/ 445563 w 572007"/>
                <a:gd name="connsiteY20" fmla="*/ 40208 h 170598"/>
                <a:gd name="connsiteX21" fmla="*/ 479984 w 572007"/>
                <a:gd name="connsiteY21" fmla="*/ 82891 h 170598"/>
                <a:gd name="connsiteX22" fmla="*/ 429239 w 572007"/>
                <a:gd name="connsiteY22" fmla="*/ 134137 h 170598"/>
                <a:gd name="connsiteX23" fmla="*/ 419639 w 572007"/>
                <a:gd name="connsiteY23" fmla="*/ 133468 h 170598"/>
                <a:gd name="connsiteX24" fmla="*/ 419639 w 572007"/>
                <a:gd name="connsiteY24" fmla="*/ 171134 h 170598"/>
                <a:gd name="connsiteX25" fmla="*/ 238236 w 572007"/>
                <a:gd name="connsiteY25" fmla="*/ 134271 h 170598"/>
                <a:gd name="connsiteX26" fmla="*/ 195754 w 572007"/>
                <a:gd name="connsiteY26" fmla="*/ 89681 h 170598"/>
                <a:gd name="connsiteX27" fmla="*/ 238604 w 572007"/>
                <a:gd name="connsiteY27" fmla="*/ 40174 h 170598"/>
                <a:gd name="connsiteX28" fmla="*/ 270583 w 572007"/>
                <a:gd name="connsiteY28" fmla="*/ 74060 h 170598"/>
                <a:gd name="connsiteX29" fmla="*/ 269144 w 572007"/>
                <a:gd name="connsiteY29" fmla="*/ 88377 h 170598"/>
                <a:gd name="connsiteX30" fmla="*/ 268743 w 572007"/>
                <a:gd name="connsiteY30" fmla="*/ 90651 h 170598"/>
                <a:gd name="connsiteX31" fmla="*/ 215991 w 572007"/>
                <a:gd name="connsiteY31" fmla="*/ 93428 h 170598"/>
                <a:gd name="connsiteX32" fmla="*/ 238437 w 572007"/>
                <a:gd name="connsiteY32" fmla="*/ 115438 h 170598"/>
                <a:gd name="connsiteX33" fmla="*/ 258875 w 572007"/>
                <a:gd name="connsiteY33" fmla="*/ 108247 h 170598"/>
                <a:gd name="connsiteX34" fmla="*/ 261484 w 572007"/>
                <a:gd name="connsiteY34" fmla="*/ 106407 h 170598"/>
                <a:gd name="connsiteX35" fmla="*/ 270516 w 572007"/>
                <a:gd name="connsiteY35" fmla="*/ 122731 h 170598"/>
                <a:gd name="connsiteX36" fmla="*/ 268576 w 572007"/>
                <a:gd name="connsiteY36" fmla="*/ 124236 h 170598"/>
                <a:gd name="connsiteX37" fmla="*/ 238236 w 572007"/>
                <a:gd name="connsiteY37" fmla="*/ 134271 h 170598"/>
                <a:gd name="connsiteX38" fmla="*/ 35290 w 572007"/>
                <a:gd name="connsiteY38" fmla="*/ 134271 h 170598"/>
                <a:gd name="connsiteX39" fmla="*/ 0 w 572007"/>
                <a:gd name="connsiteY39" fmla="*/ 92324 h 170598"/>
                <a:gd name="connsiteX40" fmla="*/ 55294 w 572007"/>
                <a:gd name="connsiteY40" fmla="*/ 40375 h 170598"/>
                <a:gd name="connsiteX41" fmla="*/ 75398 w 572007"/>
                <a:gd name="connsiteY41" fmla="*/ 42349 h 170598"/>
                <a:gd name="connsiteX42" fmla="*/ 77773 w 572007"/>
                <a:gd name="connsiteY42" fmla="*/ 42750 h 170598"/>
                <a:gd name="connsiteX43" fmla="*/ 77773 w 572007"/>
                <a:gd name="connsiteY43" fmla="*/ 132565 h 170598"/>
                <a:gd name="connsiteX44" fmla="*/ 59107 w 572007"/>
                <a:gd name="connsiteY44" fmla="*/ 132565 h 170598"/>
                <a:gd name="connsiteX45" fmla="*/ 59107 w 572007"/>
                <a:gd name="connsiteY45" fmla="*/ 122062 h 170598"/>
                <a:gd name="connsiteX46" fmla="*/ 35290 w 572007"/>
                <a:gd name="connsiteY46" fmla="*/ 134271 h 170598"/>
                <a:gd name="connsiteX47" fmla="*/ 572977 w 572007"/>
                <a:gd name="connsiteY47" fmla="*/ 132532 h 170598"/>
                <a:gd name="connsiteX48" fmla="*/ 553241 w 572007"/>
                <a:gd name="connsiteY48" fmla="*/ 132532 h 170598"/>
                <a:gd name="connsiteX49" fmla="*/ 553241 w 572007"/>
                <a:gd name="connsiteY49" fmla="*/ 72488 h 170598"/>
                <a:gd name="connsiteX50" fmla="*/ 544343 w 572007"/>
                <a:gd name="connsiteY50" fmla="*/ 59007 h 170598"/>
                <a:gd name="connsiteX51" fmla="*/ 519657 w 572007"/>
                <a:gd name="connsiteY51" fmla="*/ 76201 h 170598"/>
                <a:gd name="connsiteX52" fmla="*/ 519657 w 572007"/>
                <a:gd name="connsiteY52" fmla="*/ 132532 h 170598"/>
                <a:gd name="connsiteX53" fmla="*/ 499921 w 572007"/>
                <a:gd name="connsiteY53" fmla="*/ 132532 h 170598"/>
                <a:gd name="connsiteX54" fmla="*/ 499921 w 572007"/>
                <a:gd name="connsiteY54" fmla="*/ 1773 h 170598"/>
                <a:gd name="connsiteX55" fmla="*/ 519657 w 572007"/>
                <a:gd name="connsiteY55" fmla="*/ 1773 h 170598"/>
                <a:gd name="connsiteX56" fmla="*/ 519657 w 572007"/>
                <a:gd name="connsiteY56" fmla="*/ 52852 h 170598"/>
                <a:gd name="connsiteX57" fmla="*/ 547856 w 572007"/>
                <a:gd name="connsiteY57" fmla="*/ 40174 h 170598"/>
                <a:gd name="connsiteX58" fmla="*/ 572977 w 572007"/>
                <a:gd name="connsiteY58" fmla="*/ 69511 h 170598"/>
                <a:gd name="connsiteX59" fmla="*/ 572977 w 572007"/>
                <a:gd name="connsiteY59" fmla="*/ 132532 h 170598"/>
                <a:gd name="connsiteX60" fmla="*/ 373343 w 572007"/>
                <a:gd name="connsiteY60" fmla="*/ 132532 h 170598"/>
                <a:gd name="connsiteX61" fmla="*/ 353607 w 572007"/>
                <a:gd name="connsiteY61" fmla="*/ 132532 h 170598"/>
                <a:gd name="connsiteX62" fmla="*/ 353607 w 572007"/>
                <a:gd name="connsiteY62" fmla="*/ 41947 h 170598"/>
                <a:gd name="connsiteX63" fmla="*/ 373343 w 572007"/>
                <a:gd name="connsiteY63" fmla="*/ 41947 h 170598"/>
                <a:gd name="connsiteX64" fmla="*/ 373343 w 572007"/>
                <a:gd name="connsiteY64" fmla="*/ 132532 h 170598"/>
                <a:gd name="connsiteX65" fmla="*/ 312664 w 572007"/>
                <a:gd name="connsiteY65" fmla="*/ 132532 h 170598"/>
                <a:gd name="connsiteX66" fmla="*/ 292928 w 572007"/>
                <a:gd name="connsiteY66" fmla="*/ 132532 h 170598"/>
                <a:gd name="connsiteX67" fmla="*/ 292928 w 572007"/>
                <a:gd name="connsiteY67" fmla="*/ 60077 h 170598"/>
                <a:gd name="connsiteX68" fmla="*/ 281521 w 572007"/>
                <a:gd name="connsiteY68" fmla="*/ 60077 h 170598"/>
                <a:gd name="connsiteX69" fmla="*/ 281521 w 572007"/>
                <a:gd name="connsiteY69" fmla="*/ 41947 h 170598"/>
                <a:gd name="connsiteX70" fmla="*/ 292961 w 572007"/>
                <a:gd name="connsiteY70" fmla="*/ 41947 h 170598"/>
                <a:gd name="connsiteX71" fmla="*/ 302461 w 572007"/>
                <a:gd name="connsiteY71" fmla="*/ 10570 h 170598"/>
                <a:gd name="connsiteX72" fmla="*/ 327683 w 572007"/>
                <a:gd name="connsiteY72" fmla="*/ 0 h 170598"/>
                <a:gd name="connsiteX73" fmla="*/ 341298 w 572007"/>
                <a:gd name="connsiteY73" fmla="*/ 1873 h 170598"/>
                <a:gd name="connsiteX74" fmla="*/ 343907 w 572007"/>
                <a:gd name="connsiteY74" fmla="*/ 2643 h 170598"/>
                <a:gd name="connsiteX75" fmla="*/ 339592 w 572007"/>
                <a:gd name="connsiteY75" fmla="*/ 20438 h 170598"/>
                <a:gd name="connsiteX76" fmla="*/ 336748 w 572007"/>
                <a:gd name="connsiteY76" fmla="*/ 19636 h 170598"/>
                <a:gd name="connsiteX77" fmla="*/ 328252 w 572007"/>
                <a:gd name="connsiteY77" fmla="*/ 18331 h 170598"/>
                <a:gd name="connsiteX78" fmla="*/ 316644 w 572007"/>
                <a:gd name="connsiteY78" fmla="*/ 23717 h 170598"/>
                <a:gd name="connsiteX79" fmla="*/ 312697 w 572007"/>
                <a:gd name="connsiteY79" fmla="*/ 41914 h 170598"/>
                <a:gd name="connsiteX80" fmla="*/ 334607 w 572007"/>
                <a:gd name="connsiteY80" fmla="*/ 41914 h 170598"/>
                <a:gd name="connsiteX81" fmla="*/ 334607 w 572007"/>
                <a:gd name="connsiteY81" fmla="*/ 60044 h 170598"/>
                <a:gd name="connsiteX82" fmla="*/ 312664 w 572007"/>
                <a:gd name="connsiteY82" fmla="*/ 60044 h 170598"/>
                <a:gd name="connsiteX83" fmla="*/ 312664 w 572007"/>
                <a:gd name="connsiteY83" fmla="*/ 132532 h 170598"/>
                <a:gd name="connsiteX84" fmla="*/ 419673 w 572007"/>
                <a:gd name="connsiteY84" fmla="*/ 115405 h 170598"/>
                <a:gd name="connsiteX85" fmla="*/ 428403 w 572007"/>
                <a:gd name="connsiteY85" fmla="*/ 116141 h 170598"/>
                <a:gd name="connsiteX86" fmla="*/ 459780 w 572007"/>
                <a:gd name="connsiteY86" fmla="*/ 82322 h 170598"/>
                <a:gd name="connsiteX87" fmla="*/ 442988 w 572007"/>
                <a:gd name="connsiteY87" fmla="*/ 59041 h 170598"/>
                <a:gd name="connsiteX88" fmla="*/ 419706 w 572007"/>
                <a:gd name="connsiteY88" fmla="*/ 82489 h 170598"/>
                <a:gd name="connsiteX89" fmla="*/ 419706 w 572007"/>
                <a:gd name="connsiteY89" fmla="*/ 115405 h 170598"/>
                <a:gd name="connsiteX90" fmla="*/ 150026 w 572007"/>
                <a:gd name="connsiteY90" fmla="*/ 58673 h 170598"/>
                <a:gd name="connsiteX91" fmla="*/ 117947 w 572007"/>
                <a:gd name="connsiteY91" fmla="*/ 91789 h 170598"/>
                <a:gd name="connsiteX92" fmla="*/ 134739 w 572007"/>
                <a:gd name="connsiteY92" fmla="*/ 115438 h 170598"/>
                <a:gd name="connsiteX93" fmla="*/ 156114 w 572007"/>
                <a:gd name="connsiteY93" fmla="*/ 95502 h 170598"/>
                <a:gd name="connsiteX94" fmla="*/ 156114 w 572007"/>
                <a:gd name="connsiteY94" fmla="*/ 58907 h 170598"/>
                <a:gd name="connsiteX95" fmla="*/ 150026 w 572007"/>
                <a:gd name="connsiteY95" fmla="*/ 58673 h 170598"/>
                <a:gd name="connsiteX96" fmla="*/ 51614 w 572007"/>
                <a:gd name="connsiteY96" fmla="*/ 59208 h 170598"/>
                <a:gd name="connsiteX97" fmla="*/ 20238 w 572007"/>
                <a:gd name="connsiteY97" fmla="*/ 91989 h 170598"/>
                <a:gd name="connsiteX98" fmla="*/ 37732 w 572007"/>
                <a:gd name="connsiteY98" fmla="*/ 115472 h 170598"/>
                <a:gd name="connsiteX99" fmla="*/ 58204 w 572007"/>
                <a:gd name="connsiteY99" fmla="*/ 92257 h 170598"/>
                <a:gd name="connsiteX100" fmla="*/ 58204 w 572007"/>
                <a:gd name="connsiteY100" fmla="*/ 59576 h 170598"/>
                <a:gd name="connsiteX101" fmla="*/ 51614 w 572007"/>
                <a:gd name="connsiteY101" fmla="*/ 59208 h 170598"/>
                <a:gd name="connsiteX102" fmla="*/ 237901 w 572007"/>
                <a:gd name="connsiteY102" fmla="*/ 58840 h 170598"/>
                <a:gd name="connsiteX103" fmla="*/ 216928 w 572007"/>
                <a:gd name="connsiteY103" fmla="*/ 77271 h 170598"/>
                <a:gd name="connsiteX104" fmla="*/ 250680 w 572007"/>
                <a:gd name="connsiteY104" fmla="*/ 74595 h 170598"/>
                <a:gd name="connsiteX105" fmla="*/ 250680 w 572007"/>
                <a:gd name="connsiteY105" fmla="*/ 74093 h 170598"/>
                <a:gd name="connsiteX106" fmla="*/ 237901 w 572007"/>
                <a:gd name="connsiteY106" fmla="*/ 58840 h 170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572007" h="170598">
                  <a:moveTo>
                    <a:pt x="136847" y="172873"/>
                  </a:moveTo>
                  <a:cubicBezTo>
                    <a:pt x="126042" y="172873"/>
                    <a:pt x="113967" y="170364"/>
                    <a:pt x="105303" y="166284"/>
                  </a:cubicBezTo>
                  <a:lnTo>
                    <a:pt x="103095" y="165247"/>
                  </a:lnTo>
                  <a:lnTo>
                    <a:pt x="108548" y="146882"/>
                  </a:lnTo>
                  <a:lnTo>
                    <a:pt x="111458" y="148120"/>
                  </a:lnTo>
                  <a:cubicBezTo>
                    <a:pt x="122262" y="152636"/>
                    <a:pt x="130792" y="154743"/>
                    <a:pt x="138252" y="154743"/>
                  </a:cubicBezTo>
                  <a:cubicBezTo>
                    <a:pt x="142835" y="154743"/>
                    <a:pt x="156817" y="154743"/>
                    <a:pt x="156817" y="124604"/>
                  </a:cubicBezTo>
                  <a:lnTo>
                    <a:pt x="156817" y="122162"/>
                  </a:lnTo>
                  <a:cubicBezTo>
                    <a:pt x="150528" y="129889"/>
                    <a:pt x="142032" y="134271"/>
                    <a:pt x="132833" y="134271"/>
                  </a:cubicBezTo>
                  <a:cubicBezTo>
                    <a:pt x="111157" y="134271"/>
                    <a:pt x="97710" y="117914"/>
                    <a:pt x="97710" y="91622"/>
                  </a:cubicBezTo>
                  <a:cubicBezTo>
                    <a:pt x="97710" y="61817"/>
                    <a:pt x="119787" y="40174"/>
                    <a:pt x="150194" y="40174"/>
                  </a:cubicBezTo>
                  <a:cubicBezTo>
                    <a:pt x="159192" y="40174"/>
                    <a:pt x="164410" y="40643"/>
                    <a:pt x="173509" y="42315"/>
                  </a:cubicBezTo>
                  <a:lnTo>
                    <a:pt x="175850" y="42750"/>
                  </a:lnTo>
                  <a:lnTo>
                    <a:pt x="175850" y="125474"/>
                  </a:lnTo>
                  <a:cubicBezTo>
                    <a:pt x="175850" y="156482"/>
                    <a:pt x="162370" y="172873"/>
                    <a:pt x="136847" y="172873"/>
                  </a:cubicBezTo>
                  <a:close/>
                  <a:moveTo>
                    <a:pt x="419673" y="171134"/>
                  </a:moveTo>
                  <a:lnTo>
                    <a:pt x="399937" y="171134"/>
                  </a:lnTo>
                  <a:lnTo>
                    <a:pt x="399937" y="41947"/>
                  </a:lnTo>
                  <a:lnTo>
                    <a:pt x="418769" y="41947"/>
                  </a:lnTo>
                  <a:lnTo>
                    <a:pt x="418769" y="53086"/>
                  </a:lnTo>
                  <a:cubicBezTo>
                    <a:pt x="425460" y="44958"/>
                    <a:pt x="435060" y="40208"/>
                    <a:pt x="445563" y="40208"/>
                  </a:cubicBezTo>
                  <a:cubicBezTo>
                    <a:pt x="466136" y="40208"/>
                    <a:pt x="479984" y="57368"/>
                    <a:pt x="479984" y="82891"/>
                  </a:cubicBezTo>
                  <a:cubicBezTo>
                    <a:pt x="479984" y="108414"/>
                    <a:pt x="464296" y="134137"/>
                    <a:pt x="429239" y="134137"/>
                  </a:cubicBezTo>
                  <a:cubicBezTo>
                    <a:pt x="426697" y="134137"/>
                    <a:pt x="423252" y="133903"/>
                    <a:pt x="419639" y="133468"/>
                  </a:cubicBezTo>
                  <a:lnTo>
                    <a:pt x="419639" y="171134"/>
                  </a:lnTo>
                  <a:close/>
                  <a:moveTo>
                    <a:pt x="238236" y="134271"/>
                  </a:moveTo>
                  <a:cubicBezTo>
                    <a:pt x="211643" y="134271"/>
                    <a:pt x="195754" y="117613"/>
                    <a:pt x="195754" y="89681"/>
                  </a:cubicBezTo>
                  <a:cubicBezTo>
                    <a:pt x="195754" y="61449"/>
                    <a:pt x="214185" y="40174"/>
                    <a:pt x="238604" y="40174"/>
                  </a:cubicBezTo>
                  <a:cubicBezTo>
                    <a:pt x="258306" y="40174"/>
                    <a:pt x="270583" y="53153"/>
                    <a:pt x="270583" y="74060"/>
                  </a:cubicBezTo>
                  <a:cubicBezTo>
                    <a:pt x="270583" y="79044"/>
                    <a:pt x="269847" y="84095"/>
                    <a:pt x="269144" y="88377"/>
                  </a:cubicBezTo>
                  <a:lnTo>
                    <a:pt x="268743" y="90651"/>
                  </a:lnTo>
                  <a:lnTo>
                    <a:pt x="215991" y="93428"/>
                  </a:lnTo>
                  <a:cubicBezTo>
                    <a:pt x="217262" y="107644"/>
                    <a:pt x="225157" y="115438"/>
                    <a:pt x="238437" y="115438"/>
                  </a:cubicBezTo>
                  <a:cubicBezTo>
                    <a:pt x="245595" y="115438"/>
                    <a:pt x="253891" y="111826"/>
                    <a:pt x="258875" y="108247"/>
                  </a:cubicBezTo>
                  <a:lnTo>
                    <a:pt x="261484" y="106407"/>
                  </a:lnTo>
                  <a:lnTo>
                    <a:pt x="270516" y="122731"/>
                  </a:lnTo>
                  <a:lnTo>
                    <a:pt x="268576" y="124236"/>
                  </a:lnTo>
                  <a:cubicBezTo>
                    <a:pt x="260681" y="130324"/>
                    <a:pt x="248773" y="134271"/>
                    <a:pt x="238236" y="134271"/>
                  </a:cubicBezTo>
                  <a:close/>
                  <a:moveTo>
                    <a:pt x="35290" y="134271"/>
                  </a:moveTo>
                  <a:cubicBezTo>
                    <a:pt x="13514" y="134271"/>
                    <a:pt x="0" y="118181"/>
                    <a:pt x="0" y="92324"/>
                  </a:cubicBezTo>
                  <a:cubicBezTo>
                    <a:pt x="0" y="67136"/>
                    <a:pt x="19368" y="40375"/>
                    <a:pt x="55294" y="40375"/>
                  </a:cubicBezTo>
                  <a:cubicBezTo>
                    <a:pt x="60579" y="40375"/>
                    <a:pt x="67905" y="41077"/>
                    <a:pt x="75398" y="42349"/>
                  </a:cubicBezTo>
                  <a:lnTo>
                    <a:pt x="77773" y="42750"/>
                  </a:lnTo>
                  <a:lnTo>
                    <a:pt x="77773" y="132565"/>
                  </a:lnTo>
                  <a:lnTo>
                    <a:pt x="59107" y="132565"/>
                  </a:lnTo>
                  <a:lnTo>
                    <a:pt x="59107" y="122062"/>
                  </a:lnTo>
                  <a:cubicBezTo>
                    <a:pt x="53053" y="129688"/>
                    <a:pt x="44423" y="134271"/>
                    <a:pt x="35290" y="134271"/>
                  </a:cubicBezTo>
                  <a:close/>
                  <a:moveTo>
                    <a:pt x="572977" y="132532"/>
                  </a:moveTo>
                  <a:lnTo>
                    <a:pt x="553241" y="132532"/>
                  </a:lnTo>
                  <a:lnTo>
                    <a:pt x="553241" y="72488"/>
                  </a:lnTo>
                  <a:cubicBezTo>
                    <a:pt x="553241" y="61282"/>
                    <a:pt x="549829" y="59007"/>
                    <a:pt x="544343" y="59007"/>
                  </a:cubicBezTo>
                  <a:cubicBezTo>
                    <a:pt x="534542" y="59007"/>
                    <a:pt x="523002" y="68306"/>
                    <a:pt x="519657" y="76201"/>
                  </a:cubicBezTo>
                  <a:lnTo>
                    <a:pt x="519657" y="132532"/>
                  </a:lnTo>
                  <a:lnTo>
                    <a:pt x="499921" y="132532"/>
                  </a:lnTo>
                  <a:lnTo>
                    <a:pt x="499921" y="1773"/>
                  </a:lnTo>
                  <a:lnTo>
                    <a:pt x="519657" y="1773"/>
                  </a:lnTo>
                  <a:lnTo>
                    <a:pt x="519657" y="52852"/>
                  </a:lnTo>
                  <a:cubicBezTo>
                    <a:pt x="526347" y="46430"/>
                    <a:pt x="536850" y="40174"/>
                    <a:pt x="547856" y="40174"/>
                  </a:cubicBezTo>
                  <a:cubicBezTo>
                    <a:pt x="564514" y="40174"/>
                    <a:pt x="572977" y="50042"/>
                    <a:pt x="572977" y="69511"/>
                  </a:cubicBezTo>
                  <a:lnTo>
                    <a:pt x="572977" y="132532"/>
                  </a:lnTo>
                  <a:close/>
                  <a:moveTo>
                    <a:pt x="373343" y="132532"/>
                  </a:moveTo>
                  <a:lnTo>
                    <a:pt x="353607" y="132532"/>
                  </a:lnTo>
                  <a:lnTo>
                    <a:pt x="353607" y="41947"/>
                  </a:lnTo>
                  <a:lnTo>
                    <a:pt x="373343" y="41947"/>
                  </a:lnTo>
                  <a:lnTo>
                    <a:pt x="373343" y="132532"/>
                  </a:lnTo>
                  <a:close/>
                  <a:moveTo>
                    <a:pt x="312664" y="132532"/>
                  </a:moveTo>
                  <a:lnTo>
                    <a:pt x="292928" y="132532"/>
                  </a:lnTo>
                  <a:lnTo>
                    <a:pt x="292928" y="60077"/>
                  </a:lnTo>
                  <a:lnTo>
                    <a:pt x="281521" y="60077"/>
                  </a:lnTo>
                  <a:lnTo>
                    <a:pt x="281521" y="41947"/>
                  </a:lnTo>
                  <a:lnTo>
                    <a:pt x="292961" y="41947"/>
                  </a:lnTo>
                  <a:cubicBezTo>
                    <a:pt x="293162" y="28600"/>
                    <a:pt x="295035" y="18565"/>
                    <a:pt x="302461" y="10570"/>
                  </a:cubicBezTo>
                  <a:cubicBezTo>
                    <a:pt x="309151" y="3479"/>
                    <a:pt x="317414" y="0"/>
                    <a:pt x="327683" y="0"/>
                  </a:cubicBezTo>
                  <a:cubicBezTo>
                    <a:pt x="333035" y="0"/>
                    <a:pt x="338354" y="1004"/>
                    <a:pt x="341298" y="1873"/>
                  </a:cubicBezTo>
                  <a:lnTo>
                    <a:pt x="343907" y="2643"/>
                  </a:lnTo>
                  <a:lnTo>
                    <a:pt x="339592" y="20438"/>
                  </a:lnTo>
                  <a:lnTo>
                    <a:pt x="336748" y="19636"/>
                  </a:lnTo>
                  <a:cubicBezTo>
                    <a:pt x="334574" y="19000"/>
                    <a:pt x="330961" y="18331"/>
                    <a:pt x="328252" y="18331"/>
                  </a:cubicBezTo>
                  <a:cubicBezTo>
                    <a:pt x="323335" y="18331"/>
                    <a:pt x="319421" y="20137"/>
                    <a:pt x="316644" y="23717"/>
                  </a:cubicBezTo>
                  <a:cubicBezTo>
                    <a:pt x="313366" y="28032"/>
                    <a:pt x="312798" y="34254"/>
                    <a:pt x="312697" y="41914"/>
                  </a:cubicBezTo>
                  <a:lnTo>
                    <a:pt x="334607" y="41914"/>
                  </a:lnTo>
                  <a:lnTo>
                    <a:pt x="334607" y="60044"/>
                  </a:lnTo>
                  <a:lnTo>
                    <a:pt x="312664" y="60044"/>
                  </a:lnTo>
                  <a:lnTo>
                    <a:pt x="312664" y="132532"/>
                  </a:lnTo>
                  <a:close/>
                  <a:moveTo>
                    <a:pt x="419673" y="115405"/>
                  </a:moveTo>
                  <a:cubicBezTo>
                    <a:pt x="422616" y="115907"/>
                    <a:pt x="425560" y="116141"/>
                    <a:pt x="428403" y="116141"/>
                  </a:cubicBezTo>
                  <a:cubicBezTo>
                    <a:pt x="448641" y="116141"/>
                    <a:pt x="459780" y="104132"/>
                    <a:pt x="459780" y="82322"/>
                  </a:cubicBezTo>
                  <a:cubicBezTo>
                    <a:pt x="459780" y="68173"/>
                    <a:pt x="453190" y="59041"/>
                    <a:pt x="442988" y="59041"/>
                  </a:cubicBezTo>
                  <a:cubicBezTo>
                    <a:pt x="434123" y="59041"/>
                    <a:pt x="423486" y="66299"/>
                    <a:pt x="419706" y="82489"/>
                  </a:cubicBezTo>
                  <a:lnTo>
                    <a:pt x="419706" y="115405"/>
                  </a:lnTo>
                  <a:close/>
                  <a:moveTo>
                    <a:pt x="150026" y="58673"/>
                  </a:moveTo>
                  <a:cubicBezTo>
                    <a:pt x="129956" y="58673"/>
                    <a:pt x="117947" y="71049"/>
                    <a:pt x="117947" y="91789"/>
                  </a:cubicBezTo>
                  <a:cubicBezTo>
                    <a:pt x="117947" y="106607"/>
                    <a:pt x="124236" y="115438"/>
                    <a:pt x="134739" y="115438"/>
                  </a:cubicBezTo>
                  <a:cubicBezTo>
                    <a:pt x="143671" y="115438"/>
                    <a:pt x="151632" y="108012"/>
                    <a:pt x="156114" y="95502"/>
                  </a:cubicBezTo>
                  <a:lnTo>
                    <a:pt x="156114" y="58907"/>
                  </a:lnTo>
                  <a:cubicBezTo>
                    <a:pt x="154074" y="58673"/>
                    <a:pt x="151565" y="58673"/>
                    <a:pt x="150026" y="58673"/>
                  </a:cubicBezTo>
                  <a:close/>
                  <a:moveTo>
                    <a:pt x="51614" y="59208"/>
                  </a:moveTo>
                  <a:cubicBezTo>
                    <a:pt x="33150" y="59208"/>
                    <a:pt x="20238" y="72688"/>
                    <a:pt x="20238" y="91989"/>
                  </a:cubicBezTo>
                  <a:cubicBezTo>
                    <a:pt x="20238" y="106674"/>
                    <a:pt x="26794" y="115472"/>
                    <a:pt x="37732" y="115472"/>
                  </a:cubicBezTo>
                  <a:cubicBezTo>
                    <a:pt x="48704" y="115472"/>
                    <a:pt x="55930" y="103864"/>
                    <a:pt x="58204" y="92257"/>
                  </a:cubicBezTo>
                  <a:lnTo>
                    <a:pt x="58204" y="59576"/>
                  </a:lnTo>
                  <a:cubicBezTo>
                    <a:pt x="55528" y="59241"/>
                    <a:pt x="52819" y="59208"/>
                    <a:pt x="51614" y="59208"/>
                  </a:cubicBezTo>
                  <a:close/>
                  <a:moveTo>
                    <a:pt x="237901" y="58840"/>
                  </a:moveTo>
                  <a:cubicBezTo>
                    <a:pt x="227699" y="58840"/>
                    <a:pt x="219437" y="66266"/>
                    <a:pt x="216928" y="77271"/>
                  </a:cubicBezTo>
                  <a:lnTo>
                    <a:pt x="250680" y="74595"/>
                  </a:lnTo>
                  <a:cubicBezTo>
                    <a:pt x="250680" y="74461"/>
                    <a:pt x="250680" y="74261"/>
                    <a:pt x="250680" y="74093"/>
                  </a:cubicBezTo>
                  <a:cubicBezTo>
                    <a:pt x="250680" y="69511"/>
                    <a:pt x="249408" y="58840"/>
                    <a:pt x="237901" y="58840"/>
                  </a:cubicBezTo>
                  <a:close/>
                </a:path>
              </a:pathLst>
            </a:custGeom>
            <a:solidFill>
              <a:srgbClr val="5F1265"/>
            </a:solidFill>
            <a:ln w="33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F754479F-D15B-4284-8172-874D0A941A91}"/>
                </a:ext>
              </a:extLst>
            </p:cNvPr>
            <p:cNvSpPr/>
            <p:nvPr/>
          </p:nvSpPr>
          <p:spPr>
            <a:xfrm>
              <a:off x="357657" y="6496521"/>
              <a:ext cx="167254" cy="170599"/>
            </a:xfrm>
            <a:custGeom>
              <a:avLst/>
              <a:gdLst>
                <a:gd name="connsiteX0" fmla="*/ 170364 w 167253"/>
                <a:gd name="connsiteY0" fmla="*/ 85768 h 170598"/>
                <a:gd name="connsiteX1" fmla="*/ 85801 w 167253"/>
                <a:gd name="connsiteY1" fmla="*/ 0 h 170598"/>
                <a:gd name="connsiteX2" fmla="*/ 0 w 167253"/>
                <a:gd name="connsiteY2" fmla="*/ 85768 h 170598"/>
                <a:gd name="connsiteX3" fmla="*/ 85768 w 167253"/>
                <a:gd name="connsiteY3" fmla="*/ 171535 h 170598"/>
                <a:gd name="connsiteX4" fmla="*/ 170364 w 167253"/>
                <a:gd name="connsiteY4" fmla="*/ 85768 h 170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53" h="170598">
                  <a:moveTo>
                    <a:pt x="170364" y="85768"/>
                  </a:moveTo>
                  <a:cubicBezTo>
                    <a:pt x="170364" y="37431"/>
                    <a:pt x="132900" y="0"/>
                    <a:pt x="85801" y="0"/>
                  </a:cubicBezTo>
                  <a:cubicBezTo>
                    <a:pt x="37465" y="-33"/>
                    <a:pt x="0" y="37431"/>
                    <a:pt x="0" y="85768"/>
                  </a:cubicBezTo>
                  <a:cubicBezTo>
                    <a:pt x="0" y="134104"/>
                    <a:pt x="37465" y="171535"/>
                    <a:pt x="85768" y="171535"/>
                  </a:cubicBezTo>
                  <a:cubicBezTo>
                    <a:pt x="132900" y="171535"/>
                    <a:pt x="170364" y="134070"/>
                    <a:pt x="170364" y="85768"/>
                  </a:cubicBezTo>
                </a:path>
              </a:pathLst>
            </a:custGeom>
            <a:solidFill>
              <a:srgbClr val="EC6500"/>
            </a:solidFill>
            <a:ln w="33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" name="Forme libre : forme 23">
              <a:extLst>
                <a:ext uri="{FF2B5EF4-FFF2-40B4-BE49-F238E27FC236}">
                  <a16:creationId xmlns:a16="http://schemas.microsoft.com/office/drawing/2014/main" id="{C68F83F2-F250-4DE5-8151-527A7BFE3174}"/>
                </a:ext>
              </a:extLst>
            </p:cNvPr>
            <p:cNvSpPr/>
            <p:nvPr/>
          </p:nvSpPr>
          <p:spPr>
            <a:xfrm>
              <a:off x="397304" y="6529704"/>
              <a:ext cx="90317" cy="103697"/>
            </a:xfrm>
            <a:custGeom>
              <a:avLst/>
              <a:gdLst>
                <a:gd name="connsiteX0" fmla="*/ 46188 w 90316"/>
                <a:gd name="connsiteY0" fmla="*/ 64058 h 103697"/>
                <a:gd name="connsiteX1" fmla="*/ 48529 w 90316"/>
                <a:gd name="connsiteY1" fmla="*/ 70949 h 103697"/>
                <a:gd name="connsiteX2" fmla="*/ 90878 w 90316"/>
                <a:gd name="connsiteY2" fmla="*/ 105136 h 103697"/>
                <a:gd name="connsiteX3" fmla="*/ 34748 w 90316"/>
                <a:gd name="connsiteY3" fmla="*/ 82490 h 103697"/>
                <a:gd name="connsiteX4" fmla="*/ 31135 w 90316"/>
                <a:gd name="connsiteY4" fmla="*/ 61148 h 103697"/>
                <a:gd name="connsiteX5" fmla="*/ 26151 w 90316"/>
                <a:gd name="connsiteY5" fmla="*/ 58940 h 103697"/>
                <a:gd name="connsiteX6" fmla="*/ 126 w 90316"/>
                <a:gd name="connsiteY6" fmla="*/ 970 h 103697"/>
                <a:gd name="connsiteX7" fmla="*/ 19561 w 90316"/>
                <a:gd name="connsiteY7" fmla="*/ 31210 h 103697"/>
                <a:gd name="connsiteX8" fmla="*/ 35751 w 90316"/>
                <a:gd name="connsiteY8" fmla="*/ 44657 h 103697"/>
                <a:gd name="connsiteX9" fmla="*/ 47258 w 90316"/>
                <a:gd name="connsiteY9" fmla="*/ 24520 h 103697"/>
                <a:gd name="connsiteX10" fmla="*/ 44013 w 90316"/>
                <a:gd name="connsiteY10" fmla="*/ 48571 h 103697"/>
                <a:gd name="connsiteX11" fmla="*/ 86329 w 90316"/>
                <a:gd name="connsiteY11" fmla="*/ 50176 h 103697"/>
                <a:gd name="connsiteX12" fmla="*/ 86362 w 90316"/>
                <a:gd name="connsiteY12" fmla="*/ 50176 h 103697"/>
                <a:gd name="connsiteX13" fmla="*/ 46188 w 90316"/>
                <a:gd name="connsiteY13" fmla="*/ 64058 h 103697"/>
                <a:gd name="connsiteX14" fmla="*/ 63482 w 90316"/>
                <a:gd name="connsiteY14" fmla="*/ 8697 h 103697"/>
                <a:gd name="connsiteX15" fmla="*/ 54785 w 90316"/>
                <a:gd name="connsiteY15" fmla="*/ 17428 h 103697"/>
                <a:gd name="connsiteX16" fmla="*/ 46054 w 90316"/>
                <a:gd name="connsiteY16" fmla="*/ 8697 h 103697"/>
                <a:gd name="connsiteX17" fmla="*/ 54785 w 90316"/>
                <a:gd name="connsiteY17" fmla="*/ 0 h 103697"/>
                <a:gd name="connsiteX18" fmla="*/ 63482 w 90316"/>
                <a:gd name="connsiteY18" fmla="*/ 8697 h 10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0316" h="103697">
                  <a:moveTo>
                    <a:pt x="46188" y="64058"/>
                  </a:moveTo>
                  <a:cubicBezTo>
                    <a:pt x="46823" y="66366"/>
                    <a:pt x="47559" y="68675"/>
                    <a:pt x="48529" y="70949"/>
                  </a:cubicBezTo>
                  <a:cubicBezTo>
                    <a:pt x="55019" y="86270"/>
                    <a:pt x="71343" y="98780"/>
                    <a:pt x="90878" y="105136"/>
                  </a:cubicBezTo>
                  <a:cubicBezTo>
                    <a:pt x="90878" y="105136"/>
                    <a:pt x="49968" y="112127"/>
                    <a:pt x="34748" y="82490"/>
                  </a:cubicBezTo>
                  <a:cubicBezTo>
                    <a:pt x="31336" y="75365"/>
                    <a:pt x="30366" y="68240"/>
                    <a:pt x="31135" y="61148"/>
                  </a:cubicBezTo>
                  <a:cubicBezTo>
                    <a:pt x="29429" y="60513"/>
                    <a:pt x="27756" y="59810"/>
                    <a:pt x="26151" y="58940"/>
                  </a:cubicBezTo>
                  <a:cubicBezTo>
                    <a:pt x="7652" y="49106"/>
                    <a:pt x="-1179" y="25423"/>
                    <a:pt x="126" y="970"/>
                  </a:cubicBezTo>
                  <a:cubicBezTo>
                    <a:pt x="126" y="970"/>
                    <a:pt x="7151" y="16993"/>
                    <a:pt x="19561" y="31210"/>
                  </a:cubicBezTo>
                  <a:cubicBezTo>
                    <a:pt x="24445" y="36796"/>
                    <a:pt x="29864" y="41278"/>
                    <a:pt x="35751" y="44657"/>
                  </a:cubicBezTo>
                  <a:cubicBezTo>
                    <a:pt x="38695" y="37900"/>
                    <a:pt x="42709" y="31176"/>
                    <a:pt x="47258" y="24520"/>
                  </a:cubicBezTo>
                  <a:cubicBezTo>
                    <a:pt x="47258" y="24520"/>
                    <a:pt x="43746" y="35090"/>
                    <a:pt x="44013" y="48571"/>
                  </a:cubicBezTo>
                  <a:cubicBezTo>
                    <a:pt x="56290" y="53220"/>
                    <a:pt x="70439" y="53789"/>
                    <a:pt x="86329" y="50176"/>
                  </a:cubicBezTo>
                  <a:lnTo>
                    <a:pt x="86362" y="50176"/>
                  </a:lnTo>
                  <a:cubicBezTo>
                    <a:pt x="75624" y="58907"/>
                    <a:pt x="60705" y="64493"/>
                    <a:pt x="46188" y="64058"/>
                  </a:cubicBezTo>
                  <a:moveTo>
                    <a:pt x="63482" y="8697"/>
                  </a:moveTo>
                  <a:cubicBezTo>
                    <a:pt x="63482" y="13514"/>
                    <a:pt x="59568" y="17428"/>
                    <a:pt x="54785" y="17428"/>
                  </a:cubicBezTo>
                  <a:cubicBezTo>
                    <a:pt x="49968" y="17428"/>
                    <a:pt x="46054" y="13514"/>
                    <a:pt x="46054" y="8697"/>
                  </a:cubicBezTo>
                  <a:cubicBezTo>
                    <a:pt x="46054" y="3881"/>
                    <a:pt x="49968" y="0"/>
                    <a:pt x="54785" y="0"/>
                  </a:cubicBezTo>
                  <a:cubicBezTo>
                    <a:pt x="59568" y="-33"/>
                    <a:pt x="63482" y="3881"/>
                    <a:pt x="63482" y="8697"/>
                  </a:cubicBezTo>
                </a:path>
              </a:pathLst>
            </a:custGeom>
            <a:solidFill>
              <a:srgbClr val="FFFFFF"/>
            </a:solidFill>
            <a:ln w="33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63413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1" r:id="rId3"/>
    <p:sldLayoutId id="2147483662" r:id="rId4"/>
    <p:sldLayoutId id="2147483663" r:id="rId5"/>
    <p:sldLayoutId id="2147483664" r:id="rId6"/>
    <p:sldLayoutId id="2147483650" r:id="rId7"/>
    <p:sldLayoutId id="2147483660" r:id="rId8"/>
    <p:sldLayoutId id="2147483665" r:id="rId9"/>
  </p:sldLayoutIdLst>
  <p:hf hdr="0"/>
  <p:txStyles>
    <p:titleStyle>
      <a:lvl1pPr algn="l" defTabSz="685800" rtl="0" eaLnBrk="1" latinLnBrk="0" hangingPunct="1">
        <a:lnSpc>
          <a:spcPct val="80000"/>
        </a:lnSpc>
        <a:spcBef>
          <a:spcPts val="0"/>
        </a:spcBef>
        <a:buNone/>
        <a:defRPr sz="33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5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9388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200" b="1" kern="1200">
          <a:solidFill>
            <a:schemeClr val="tx2"/>
          </a:solidFill>
          <a:latin typeface="+mn-lt"/>
          <a:ea typeface="+mn-ea"/>
          <a:cs typeface="+mn-cs"/>
        </a:defRPr>
      </a:lvl2pPr>
      <a:lvl3pPr marL="179388" indent="-179388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58775" indent="-179388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536575" indent="-177800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C78E8B-1653-4976-B366-95F00775BF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Réseau des </a:t>
            </a:r>
            <a:r>
              <a:rPr lang="fr-FR"/>
              <a:t>Référents Handicap</a:t>
            </a:r>
            <a:br>
              <a:rPr lang="fr-FR" dirty="0"/>
            </a:br>
            <a:r>
              <a:rPr lang="fr-FR" b="0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3949083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A6AE06-943D-4A91-B70F-9CC8E75E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DAC"/>
                </a:solidFill>
              </a:rPr>
              <a:t>Titre de la partie</a:t>
            </a:r>
            <a:br>
              <a:rPr lang="fr-FR" dirty="0">
                <a:solidFill>
                  <a:srgbClr val="007DAC"/>
                </a:solidFill>
              </a:rPr>
            </a:br>
            <a:r>
              <a:rPr lang="fr-FR" dirty="0">
                <a:solidFill>
                  <a:srgbClr val="007DAC"/>
                </a:solidFill>
              </a:rPr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63388A-DF1F-4609-A3DB-A8524EC1B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94A618-6708-43AE-AE93-E15816BD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DE8B68-7549-4155-A71E-8F244E5E2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10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A9B11B9-F60A-4C08-AB43-C1FD6B8ED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64792C-B8B0-41A0-9A34-1AD845D0713B}"/>
              </a:ext>
            </a:extLst>
          </p:cNvPr>
          <p:cNvSpPr/>
          <p:nvPr/>
        </p:nvSpPr>
        <p:spPr>
          <a:xfrm>
            <a:off x="5316279" y="1318438"/>
            <a:ext cx="3370522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C848240-4DA0-4165-807C-621613B8D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ve-nenatis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marL="0" lvl="1" indent="-1587">
              <a:buNone/>
            </a:pPr>
            <a:r>
              <a:rPr lang="fr-FR" dirty="0">
                <a:solidFill>
                  <a:srgbClr val="007DAC"/>
                </a:solidFill>
              </a:rPr>
              <a:t>Surtitre</a:t>
            </a:r>
          </a:p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ali-quet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</a:t>
            </a:r>
            <a:r>
              <a:rPr lang="fr-FR" dirty="0" err="1"/>
              <a:t>venenatis</a:t>
            </a:r>
            <a:r>
              <a:rPr lang="fr-FR" dirty="0"/>
              <a:t> vitae,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</a:t>
            </a:r>
            <a:r>
              <a:rPr lang="fr-FR" dirty="0" err="1"/>
              <a:t>pre-tium</a:t>
            </a:r>
            <a:r>
              <a:rPr lang="fr-FR" dirty="0"/>
              <a:t>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</a:t>
            </a:r>
            <a:r>
              <a:rPr lang="fr-FR" dirty="0"/>
              <a:t>-bus.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tel-lus.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 vitae.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3415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A6AE06-943D-4A91-B70F-9CC8E75E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DAC"/>
                </a:solidFill>
              </a:rPr>
              <a:t>Titre de la partie</a:t>
            </a:r>
            <a:br>
              <a:rPr lang="fr-FR" dirty="0">
                <a:solidFill>
                  <a:srgbClr val="007DAC"/>
                </a:solidFill>
              </a:rPr>
            </a:br>
            <a:r>
              <a:rPr lang="fr-FR" dirty="0">
                <a:solidFill>
                  <a:srgbClr val="007DAC"/>
                </a:solidFill>
              </a:rPr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63388A-DF1F-4609-A3DB-A8524EC1B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94A618-6708-43AE-AE93-E15816BD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DE8B68-7549-4155-A71E-8F244E5E2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11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A9B11B9-F60A-4C08-AB43-C1FD6B8ED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8</a:t>
            </a:r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C848240-4DA0-4165-807C-621613B8D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ve-nenatis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marL="0" lvl="1" indent="-1587">
              <a:buNone/>
            </a:pPr>
            <a:r>
              <a:rPr lang="fr-FR" dirty="0">
                <a:solidFill>
                  <a:srgbClr val="007DAC"/>
                </a:solidFill>
              </a:rPr>
              <a:t>Surtitre</a:t>
            </a:r>
          </a:p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ali-quet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</a:t>
            </a:r>
            <a:r>
              <a:rPr lang="fr-FR" dirty="0" err="1"/>
              <a:t>venenatis</a:t>
            </a:r>
            <a:r>
              <a:rPr lang="fr-FR" dirty="0"/>
              <a:t> vitae,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</a:t>
            </a:r>
            <a:r>
              <a:rPr lang="fr-FR" dirty="0" err="1"/>
              <a:t>pre-tium</a:t>
            </a:r>
            <a:r>
              <a:rPr lang="fr-FR" dirty="0"/>
              <a:t>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</a:t>
            </a:r>
            <a:r>
              <a:rPr lang="fr-FR" dirty="0"/>
              <a:t>-bus.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tel-lus.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 vitae.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74D6CE-BA56-4728-BC57-02776939E6C0}"/>
              </a:ext>
            </a:extLst>
          </p:cNvPr>
          <p:cNvSpPr/>
          <p:nvPr/>
        </p:nvSpPr>
        <p:spPr>
          <a:xfrm>
            <a:off x="5316279" y="1318438"/>
            <a:ext cx="3370522" cy="21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70C9718-C76C-499C-B03E-F70DA1C2A958}"/>
              </a:ext>
            </a:extLst>
          </p:cNvPr>
          <p:cNvSpPr/>
          <p:nvPr/>
        </p:nvSpPr>
        <p:spPr>
          <a:xfrm>
            <a:off x="5316279" y="3646967"/>
            <a:ext cx="3370522" cy="22009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089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48DE44-1D11-4E2D-9886-98BBC99A3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DAC"/>
                </a:solidFill>
              </a:rPr>
              <a:t>Titre de la partie</a:t>
            </a:r>
            <a:br>
              <a:rPr lang="fr-FR" dirty="0">
                <a:solidFill>
                  <a:srgbClr val="007DAC"/>
                </a:solidFill>
              </a:rPr>
            </a:br>
            <a:r>
              <a:rPr lang="fr-FR" dirty="0">
                <a:solidFill>
                  <a:srgbClr val="007DAC"/>
                </a:solidFill>
              </a:rPr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A44B59-DA32-46B0-9379-115ACAC0B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736136-7BE3-4B0D-9D7E-DDDE926A6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6B2A38-5C1A-4786-9F20-2CFB65A95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12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495745A-89CC-4D80-AB6A-5B50E2620A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9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066FC1BD-E9C8-467C-A730-BFF4F7234368}"/>
              </a:ext>
            </a:extLst>
          </p:cNvPr>
          <p:cNvCxnSpPr>
            <a:cxnSpLocks/>
          </p:cNvCxnSpPr>
          <p:nvPr/>
        </p:nvCxnSpPr>
        <p:spPr>
          <a:xfrm>
            <a:off x="1811838" y="1398800"/>
            <a:ext cx="3323688" cy="0"/>
          </a:xfrm>
          <a:prstGeom prst="line">
            <a:avLst/>
          </a:prstGeom>
          <a:ln w="2222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0CAD6119-961F-49CC-90A6-8EDE31DF4534}"/>
              </a:ext>
            </a:extLst>
          </p:cNvPr>
          <p:cNvGrpSpPr/>
          <p:nvPr/>
        </p:nvGrpSpPr>
        <p:grpSpPr>
          <a:xfrm>
            <a:off x="1676951" y="1479507"/>
            <a:ext cx="3384000" cy="1456662"/>
            <a:chOff x="1673406" y="2959395"/>
            <a:chExt cx="3384000" cy="1456662"/>
          </a:xfrm>
        </p:grpSpPr>
        <p:sp>
          <p:nvSpPr>
            <p:cNvPr id="16" name="Espace réservé du contenu 2">
              <a:extLst>
                <a:ext uri="{FF2B5EF4-FFF2-40B4-BE49-F238E27FC236}">
                  <a16:creationId xmlns:a16="http://schemas.microsoft.com/office/drawing/2014/main" id="{61283ABF-F322-46D2-96D4-6100EF2B151F}"/>
                </a:ext>
              </a:extLst>
            </p:cNvPr>
            <p:cNvSpPr txBox="1">
              <a:spLocks/>
            </p:cNvSpPr>
            <p:nvPr/>
          </p:nvSpPr>
          <p:spPr>
            <a:xfrm>
              <a:off x="1673406" y="2959395"/>
              <a:ext cx="3384000" cy="1456662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6000" dirty="0">
                  <a:solidFill>
                    <a:schemeClr val="tx2"/>
                  </a:solidFill>
                </a:rPr>
                <a:t>30000</a:t>
              </a:r>
            </a:p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  <a:p>
              <a:pPr marL="0" indent="0">
                <a:buFontTx/>
                <a:buNone/>
              </a:pPr>
              <a:endParaRPr lang="fr-FR" dirty="0"/>
            </a:p>
          </p:txBody>
        </p: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C9065FF-C684-4C3F-9788-04AB8945F255}"/>
                </a:ext>
              </a:extLst>
            </p:cNvPr>
            <p:cNvCxnSpPr/>
            <p:nvPr/>
          </p:nvCxnSpPr>
          <p:spPr>
            <a:xfrm>
              <a:off x="1811079" y="4277835"/>
              <a:ext cx="180000" cy="0"/>
            </a:xfrm>
            <a:prstGeom prst="line">
              <a:avLst/>
            </a:prstGeom>
            <a:ln w="22225" cap="rnd">
              <a:solidFill>
                <a:srgbClr val="007D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8AC604B2-3F89-4043-B02C-69FEE317D372}"/>
              </a:ext>
            </a:extLst>
          </p:cNvPr>
          <p:cNvGrpSpPr/>
          <p:nvPr/>
        </p:nvGrpSpPr>
        <p:grpSpPr>
          <a:xfrm>
            <a:off x="1676951" y="2902422"/>
            <a:ext cx="3384000" cy="1456662"/>
            <a:chOff x="1673406" y="2959395"/>
            <a:chExt cx="3384000" cy="1456662"/>
          </a:xfrm>
        </p:grpSpPr>
        <p:sp>
          <p:nvSpPr>
            <p:cNvPr id="22" name="Espace réservé du contenu 2">
              <a:extLst>
                <a:ext uri="{FF2B5EF4-FFF2-40B4-BE49-F238E27FC236}">
                  <a16:creationId xmlns:a16="http://schemas.microsoft.com/office/drawing/2014/main" id="{C997BB19-2716-4502-A50C-DC5D0602FD83}"/>
                </a:ext>
              </a:extLst>
            </p:cNvPr>
            <p:cNvSpPr txBox="1">
              <a:spLocks/>
            </p:cNvSpPr>
            <p:nvPr/>
          </p:nvSpPr>
          <p:spPr>
            <a:xfrm>
              <a:off x="1673406" y="2959395"/>
              <a:ext cx="3384000" cy="1456662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6000" dirty="0">
                  <a:solidFill>
                    <a:srgbClr val="007DAC"/>
                  </a:solidFill>
                </a:rPr>
                <a:t>12580</a:t>
              </a:r>
            </a:p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  <a:p>
              <a:pPr marL="0" indent="0">
                <a:buFontTx/>
                <a:buNone/>
              </a:pPr>
              <a:endParaRPr lang="fr-FR" dirty="0"/>
            </a:p>
          </p:txBody>
        </p: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D33524B5-71D0-4594-A252-608D53D16FD8}"/>
                </a:ext>
              </a:extLst>
            </p:cNvPr>
            <p:cNvCxnSpPr/>
            <p:nvPr/>
          </p:nvCxnSpPr>
          <p:spPr>
            <a:xfrm>
              <a:off x="1811079" y="4277835"/>
              <a:ext cx="180000" cy="0"/>
            </a:xfrm>
            <a:prstGeom prst="line">
              <a:avLst/>
            </a:prstGeom>
            <a:ln w="22225" cap="rnd">
              <a:solidFill>
                <a:srgbClr val="007D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431D20E5-803F-489F-8C90-7F0CF43F49C3}"/>
              </a:ext>
            </a:extLst>
          </p:cNvPr>
          <p:cNvSpPr txBox="1">
            <a:spLocks/>
          </p:cNvSpPr>
          <p:nvPr/>
        </p:nvSpPr>
        <p:spPr>
          <a:xfrm>
            <a:off x="1676951" y="4314703"/>
            <a:ext cx="3384000" cy="1456662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65113" indent="-26511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26828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1688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FontTx/>
              <a:buNone/>
            </a:pPr>
            <a:r>
              <a:rPr lang="fr-FR" sz="6000" dirty="0">
                <a:solidFill>
                  <a:srgbClr val="007DAC"/>
                </a:solidFill>
              </a:rPr>
              <a:t>72 M</a:t>
            </a:r>
          </a:p>
          <a:p>
            <a:pPr marL="0" indent="0">
              <a:spcAft>
                <a:spcPts val="0"/>
              </a:spcAft>
              <a:buFontTx/>
              <a:buNone/>
            </a:pPr>
            <a:r>
              <a:rPr lang="fr-FR" sz="1600" b="0" dirty="0"/>
              <a:t>Texte</a:t>
            </a:r>
          </a:p>
          <a:p>
            <a:pPr marL="0" indent="0">
              <a:buFontTx/>
              <a:buNone/>
            </a:pPr>
            <a:endParaRPr lang="fr-FR" dirty="0"/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154C1652-DE35-43BC-87EE-14191929D6C5}"/>
              </a:ext>
            </a:extLst>
          </p:cNvPr>
          <p:cNvGrpSpPr/>
          <p:nvPr/>
        </p:nvGrpSpPr>
        <p:grpSpPr>
          <a:xfrm>
            <a:off x="5945445" y="1594607"/>
            <a:ext cx="1372406" cy="757653"/>
            <a:chOff x="5983976" y="3777202"/>
            <a:chExt cx="1483624" cy="768071"/>
          </a:xfrm>
        </p:grpSpPr>
        <p:sp>
          <p:nvSpPr>
            <p:cNvPr id="28" name="Espace réservé du contenu 7">
              <a:extLst>
                <a:ext uri="{FF2B5EF4-FFF2-40B4-BE49-F238E27FC236}">
                  <a16:creationId xmlns:a16="http://schemas.microsoft.com/office/drawing/2014/main" id="{2EF1A95C-6C84-4A75-A724-3D7AAE5A49A8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rgbClr val="007DAC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2F4CF4F0-9C9C-44BB-9E3E-420869A2201D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05F52978-82F6-4174-945E-3B4234C200FA}"/>
              </a:ext>
            </a:extLst>
          </p:cNvPr>
          <p:cNvCxnSpPr>
            <a:cxnSpLocks/>
          </p:cNvCxnSpPr>
          <p:nvPr/>
        </p:nvCxnSpPr>
        <p:spPr>
          <a:xfrm>
            <a:off x="5945445" y="1398800"/>
            <a:ext cx="1224000" cy="0"/>
          </a:xfrm>
          <a:prstGeom prst="line">
            <a:avLst/>
          </a:prstGeom>
          <a:ln w="2222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1FFBA86E-5E10-45EF-8AC5-709A1C01078E}"/>
              </a:ext>
            </a:extLst>
          </p:cNvPr>
          <p:cNvCxnSpPr>
            <a:cxnSpLocks/>
          </p:cNvCxnSpPr>
          <p:nvPr/>
        </p:nvCxnSpPr>
        <p:spPr>
          <a:xfrm>
            <a:off x="7485434" y="1398800"/>
            <a:ext cx="1224000" cy="0"/>
          </a:xfrm>
          <a:prstGeom prst="line">
            <a:avLst/>
          </a:prstGeom>
          <a:ln w="2222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6A0D94FD-74A4-4D67-B697-CCB061DDA43C}"/>
              </a:ext>
            </a:extLst>
          </p:cNvPr>
          <p:cNvGrpSpPr/>
          <p:nvPr/>
        </p:nvGrpSpPr>
        <p:grpSpPr>
          <a:xfrm>
            <a:off x="5945445" y="2350644"/>
            <a:ext cx="1372406" cy="757653"/>
            <a:chOff x="5983976" y="3777202"/>
            <a:chExt cx="1483624" cy="768071"/>
          </a:xfrm>
        </p:grpSpPr>
        <p:sp>
          <p:nvSpPr>
            <p:cNvPr id="36" name="Espace réservé du contenu 7">
              <a:extLst>
                <a:ext uri="{FF2B5EF4-FFF2-40B4-BE49-F238E27FC236}">
                  <a16:creationId xmlns:a16="http://schemas.microsoft.com/office/drawing/2014/main" id="{C567D2A0-7AEC-4644-8550-49C4B752C8F0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1305BF9-3D4A-4FAB-854B-D80D71E0F96F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F1BFB9ED-2924-48D4-B367-931760E66E35}"/>
              </a:ext>
            </a:extLst>
          </p:cNvPr>
          <p:cNvGrpSpPr/>
          <p:nvPr/>
        </p:nvGrpSpPr>
        <p:grpSpPr>
          <a:xfrm>
            <a:off x="5945445" y="3105355"/>
            <a:ext cx="1372406" cy="757653"/>
            <a:chOff x="5983976" y="3777202"/>
            <a:chExt cx="1483624" cy="768071"/>
          </a:xfrm>
        </p:grpSpPr>
        <p:sp>
          <p:nvSpPr>
            <p:cNvPr id="39" name="Espace réservé du contenu 7">
              <a:extLst>
                <a:ext uri="{FF2B5EF4-FFF2-40B4-BE49-F238E27FC236}">
                  <a16:creationId xmlns:a16="http://schemas.microsoft.com/office/drawing/2014/main" id="{CBF7BFDA-EFD6-4EA7-946A-D4B452446170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BEA35F20-3E2E-47D6-86C2-D63CD88BC190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CD886774-9463-46C3-8DED-0DD263B5FACA}"/>
              </a:ext>
            </a:extLst>
          </p:cNvPr>
          <p:cNvGrpSpPr/>
          <p:nvPr/>
        </p:nvGrpSpPr>
        <p:grpSpPr>
          <a:xfrm>
            <a:off x="5945445" y="3860066"/>
            <a:ext cx="1372406" cy="757653"/>
            <a:chOff x="5983976" y="3777202"/>
            <a:chExt cx="1483624" cy="768071"/>
          </a:xfrm>
        </p:grpSpPr>
        <p:sp>
          <p:nvSpPr>
            <p:cNvPr id="42" name="Espace réservé du contenu 7">
              <a:extLst>
                <a:ext uri="{FF2B5EF4-FFF2-40B4-BE49-F238E27FC236}">
                  <a16:creationId xmlns:a16="http://schemas.microsoft.com/office/drawing/2014/main" id="{553EDA18-3C49-4D8A-B3B7-C02D36FAEAF1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324A9985-5027-4797-B6E2-F52C74E3CF23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4961832B-1F6C-410B-856B-22BBA1F4BF8B}"/>
              </a:ext>
            </a:extLst>
          </p:cNvPr>
          <p:cNvGrpSpPr/>
          <p:nvPr/>
        </p:nvGrpSpPr>
        <p:grpSpPr>
          <a:xfrm>
            <a:off x="5945445" y="4614778"/>
            <a:ext cx="1372406" cy="757653"/>
            <a:chOff x="5983976" y="3777202"/>
            <a:chExt cx="1483624" cy="768071"/>
          </a:xfrm>
        </p:grpSpPr>
        <p:sp>
          <p:nvSpPr>
            <p:cNvPr id="45" name="Espace réservé du contenu 7">
              <a:extLst>
                <a:ext uri="{FF2B5EF4-FFF2-40B4-BE49-F238E27FC236}">
                  <a16:creationId xmlns:a16="http://schemas.microsoft.com/office/drawing/2014/main" id="{7DCEA750-D772-46A1-9738-BA463E184695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4A86DBEA-91FF-4FD1-94D2-DE5C3FED3016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B71E7EE5-E224-42F0-9271-4F3AEDEAAFD6}"/>
              </a:ext>
            </a:extLst>
          </p:cNvPr>
          <p:cNvGrpSpPr/>
          <p:nvPr/>
        </p:nvGrpSpPr>
        <p:grpSpPr>
          <a:xfrm>
            <a:off x="7383306" y="1594607"/>
            <a:ext cx="1372406" cy="757653"/>
            <a:chOff x="5983976" y="3777202"/>
            <a:chExt cx="1483624" cy="768071"/>
          </a:xfrm>
        </p:grpSpPr>
        <p:sp>
          <p:nvSpPr>
            <p:cNvPr id="48" name="Espace réservé du contenu 7">
              <a:extLst>
                <a:ext uri="{FF2B5EF4-FFF2-40B4-BE49-F238E27FC236}">
                  <a16:creationId xmlns:a16="http://schemas.microsoft.com/office/drawing/2014/main" id="{5DD8C83D-3EAF-4074-AC40-79ADF3BC9690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rgbClr val="007DAC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FCAC7FE6-70BA-4942-838A-BB527BF3C6CB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58C1BFAF-8F5E-42DF-A1C6-9941AF4597C6}"/>
              </a:ext>
            </a:extLst>
          </p:cNvPr>
          <p:cNvGrpSpPr/>
          <p:nvPr/>
        </p:nvGrpSpPr>
        <p:grpSpPr>
          <a:xfrm>
            <a:off x="7383306" y="2350644"/>
            <a:ext cx="1372406" cy="757653"/>
            <a:chOff x="5983976" y="3777202"/>
            <a:chExt cx="1483624" cy="768071"/>
          </a:xfrm>
        </p:grpSpPr>
        <p:sp>
          <p:nvSpPr>
            <p:cNvPr id="51" name="Espace réservé du contenu 7">
              <a:extLst>
                <a:ext uri="{FF2B5EF4-FFF2-40B4-BE49-F238E27FC236}">
                  <a16:creationId xmlns:a16="http://schemas.microsoft.com/office/drawing/2014/main" id="{A60EB7D3-DCB5-4076-9A69-6D1F626A5605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rgbClr val="007DAC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A4E9D4-8713-4892-9185-4412FEF1AC35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61AA1FF8-5FCF-484A-91F6-09F2C37CD2A9}"/>
              </a:ext>
            </a:extLst>
          </p:cNvPr>
          <p:cNvGrpSpPr/>
          <p:nvPr/>
        </p:nvGrpSpPr>
        <p:grpSpPr>
          <a:xfrm>
            <a:off x="7383306" y="3105355"/>
            <a:ext cx="1372406" cy="757653"/>
            <a:chOff x="5983976" y="3777202"/>
            <a:chExt cx="1483624" cy="768071"/>
          </a:xfrm>
        </p:grpSpPr>
        <p:sp>
          <p:nvSpPr>
            <p:cNvPr id="54" name="Espace réservé du contenu 7">
              <a:extLst>
                <a:ext uri="{FF2B5EF4-FFF2-40B4-BE49-F238E27FC236}">
                  <a16:creationId xmlns:a16="http://schemas.microsoft.com/office/drawing/2014/main" id="{6DA4E698-3D2C-4ADF-8FEF-429707226BBB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8786412-1038-4D8A-A178-64EB9F2BF648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0873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C62515-8ADB-4A1F-9F19-E9ABD5026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DAC"/>
                </a:solidFill>
              </a:rPr>
              <a:t>Titre de la partie</a:t>
            </a:r>
            <a:br>
              <a:rPr lang="fr-FR" dirty="0">
                <a:solidFill>
                  <a:srgbClr val="007DAC"/>
                </a:solidFill>
              </a:rPr>
            </a:br>
            <a:r>
              <a:rPr lang="fr-FR" dirty="0">
                <a:solidFill>
                  <a:srgbClr val="007DAC"/>
                </a:solidFill>
              </a:rPr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695EFA-D4DE-4AA3-A842-7AE1FE251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F8DCA3-3B17-49AE-9903-A670E00A1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75DE7C-759F-423C-BE30-7E420184C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13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7630000-17EE-4B09-8B75-826D9CC4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3730" y="265524"/>
            <a:ext cx="1260000" cy="954768"/>
          </a:xfrm>
        </p:spPr>
        <p:txBody>
          <a:bodyPr/>
          <a:lstStyle/>
          <a:p>
            <a:r>
              <a:rPr lang="fr-FR" dirty="0"/>
              <a:t>10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FB36FEEC-13B3-4596-8F01-FB02B16E286A}"/>
              </a:ext>
            </a:extLst>
          </p:cNvPr>
          <p:cNvCxnSpPr>
            <a:cxnSpLocks/>
          </p:cNvCxnSpPr>
          <p:nvPr/>
        </p:nvCxnSpPr>
        <p:spPr>
          <a:xfrm>
            <a:off x="5945445" y="1398800"/>
            <a:ext cx="2772000" cy="0"/>
          </a:xfrm>
          <a:prstGeom prst="line">
            <a:avLst/>
          </a:prstGeom>
          <a:ln w="2222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1F5D2A6C-FCF7-46CC-A8BA-D118403EF09E}"/>
              </a:ext>
            </a:extLst>
          </p:cNvPr>
          <p:cNvCxnSpPr>
            <a:cxnSpLocks/>
          </p:cNvCxnSpPr>
          <p:nvPr/>
        </p:nvCxnSpPr>
        <p:spPr>
          <a:xfrm>
            <a:off x="1811838" y="1398800"/>
            <a:ext cx="3323688" cy="0"/>
          </a:xfrm>
          <a:prstGeom prst="line">
            <a:avLst/>
          </a:prstGeom>
          <a:ln w="2222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C0E313B6-2CDE-40C3-A769-D96B5ED88645}"/>
              </a:ext>
            </a:extLst>
          </p:cNvPr>
          <p:cNvCxnSpPr>
            <a:cxnSpLocks/>
          </p:cNvCxnSpPr>
          <p:nvPr/>
        </p:nvCxnSpPr>
        <p:spPr>
          <a:xfrm>
            <a:off x="1811838" y="4287962"/>
            <a:ext cx="3323688" cy="0"/>
          </a:xfrm>
          <a:prstGeom prst="line">
            <a:avLst/>
          </a:prstGeom>
          <a:ln w="22225" cap="rnd">
            <a:solidFill>
              <a:srgbClr val="007D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BFCF51D3-C64C-4B36-9CDB-34018768B783}"/>
              </a:ext>
            </a:extLst>
          </p:cNvPr>
          <p:cNvGrpSpPr/>
          <p:nvPr/>
        </p:nvGrpSpPr>
        <p:grpSpPr>
          <a:xfrm>
            <a:off x="1674235" y="4478494"/>
            <a:ext cx="1372406" cy="757653"/>
            <a:chOff x="5983976" y="3777202"/>
            <a:chExt cx="1483624" cy="768071"/>
          </a:xfrm>
        </p:grpSpPr>
        <p:sp>
          <p:nvSpPr>
            <p:cNvPr id="36" name="Espace réservé du contenu 7">
              <a:extLst>
                <a:ext uri="{FF2B5EF4-FFF2-40B4-BE49-F238E27FC236}">
                  <a16:creationId xmlns:a16="http://schemas.microsoft.com/office/drawing/2014/main" id="{A25E6027-E868-4CA9-B697-3DAEBF7F0ED3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rgbClr val="007DAC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7866BB6-2699-4CAC-A4EB-8F6B443F6B77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rgbClr val="007D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Espace réservé du contenu 7">
            <a:extLst>
              <a:ext uri="{FF2B5EF4-FFF2-40B4-BE49-F238E27FC236}">
                <a16:creationId xmlns:a16="http://schemas.microsoft.com/office/drawing/2014/main" id="{393DFF06-8092-46AE-9020-B23F50A8BD9B}"/>
              </a:ext>
            </a:extLst>
          </p:cNvPr>
          <p:cNvSpPr txBox="1">
            <a:spLocks/>
          </p:cNvSpPr>
          <p:nvPr/>
        </p:nvSpPr>
        <p:spPr>
          <a:xfrm>
            <a:off x="1674235" y="5234531"/>
            <a:ext cx="1372406" cy="757653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65113" indent="-26511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26828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1688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300"/>
              </a:spcAft>
              <a:buFontTx/>
              <a:buNone/>
            </a:pPr>
            <a:r>
              <a:rPr lang="fr-FR" sz="1600" dirty="0">
                <a:solidFill>
                  <a:srgbClr val="007DAC"/>
                </a:solidFill>
              </a:rPr>
              <a:t>Chiffre 1</a:t>
            </a:r>
          </a:p>
          <a:p>
            <a:pPr marL="0" indent="0">
              <a:spcAft>
                <a:spcPts val="300"/>
              </a:spcAft>
              <a:buFontTx/>
              <a:buNone/>
            </a:pPr>
            <a:r>
              <a:rPr lang="fr-FR" sz="1600" b="0" dirty="0"/>
              <a:t>Texte</a:t>
            </a: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5CD7FA2C-43AD-486D-9057-9538E2602B46}"/>
              </a:ext>
            </a:extLst>
          </p:cNvPr>
          <p:cNvGrpSpPr/>
          <p:nvPr/>
        </p:nvGrpSpPr>
        <p:grpSpPr>
          <a:xfrm>
            <a:off x="3112096" y="4478494"/>
            <a:ext cx="1372406" cy="757653"/>
            <a:chOff x="5983976" y="3777202"/>
            <a:chExt cx="1483624" cy="768071"/>
          </a:xfrm>
        </p:grpSpPr>
        <p:sp>
          <p:nvSpPr>
            <p:cNvPr id="42" name="Espace réservé du contenu 7">
              <a:extLst>
                <a:ext uri="{FF2B5EF4-FFF2-40B4-BE49-F238E27FC236}">
                  <a16:creationId xmlns:a16="http://schemas.microsoft.com/office/drawing/2014/main" id="{538CE9F2-EEB7-4A85-81D5-932F1DB0EE2B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rgbClr val="007DAC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8F0E8D86-86DF-4F5B-B161-2AA4D0F6557A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rgbClr val="007D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Espace réservé du contenu 7">
            <a:extLst>
              <a:ext uri="{FF2B5EF4-FFF2-40B4-BE49-F238E27FC236}">
                <a16:creationId xmlns:a16="http://schemas.microsoft.com/office/drawing/2014/main" id="{11CF33D5-E0CF-4E4A-B69C-FF5B672004CB}"/>
              </a:ext>
            </a:extLst>
          </p:cNvPr>
          <p:cNvSpPr txBox="1">
            <a:spLocks/>
          </p:cNvSpPr>
          <p:nvPr/>
        </p:nvSpPr>
        <p:spPr>
          <a:xfrm>
            <a:off x="3112096" y="5234531"/>
            <a:ext cx="1372406" cy="757653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65113" indent="-26511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26828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1688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300"/>
              </a:spcAft>
              <a:buFontTx/>
              <a:buNone/>
            </a:pPr>
            <a:r>
              <a:rPr lang="fr-FR" sz="1600" dirty="0">
                <a:solidFill>
                  <a:srgbClr val="007DAC"/>
                </a:solidFill>
              </a:rPr>
              <a:t>Chiffre 1</a:t>
            </a:r>
          </a:p>
          <a:p>
            <a:pPr marL="0" indent="0">
              <a:spcAft>
                <a:spcPts val="300"/>
              </a:spcAft>
              <a:buFontTx/>
              <a:buNone/>
            </a:pPr>
            <a:r>
              <a:rPr lang="fr-FR" sz="1600" b="0" dirty="0"/>
              <a:t>Texte</a:t>
            </a: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F54A83B1-1727-40B3-BFAC-3F12F26F05C3}"/>
              </a:ext>
            </a:extLst>
          </p:cNvPr>
          <p:cNvGrpSpPr/>
          <p:nvPr/>
        </p:nvGrpSpPr>
        <p:grpSpPr>
          <a:xfrm>
            <a:off x="1676951" y="1479507"/>
            <a:ext cx="3384000" cy="1456662"/>
            <a:chOff x="1673406" y="2959395"/>
            <a:chExt cx="3384000" cy="1456662"/>
          </a:xfrm>
        </p:grpSpPr>
        <p:sp>
          <p:nvSpPr>
            <p:cNvPr id="48" name="Espace réservé du contenu 2">
              <a:extLst>
                <a:ext uri="{FF2B5EF4-FFF2-40B4-BE49-F238E27FC236}">
                  <a16:creationId xmlns:a16="http://schemas.microsoft.com/office/drawing/2014/main" id="{1438C48D-D964-4C3D-8368-4E1D2F4A415F}"/>
                </a:ext>
              </a:extLst>
            </p:cNvPr>
            <p:cNvSpPr txBox="1">
              <a:spLocks/>
            </p:cNvSpPr>
            <p:nvPr/>
          </p:nvSpPr>
          <p:spPr>
            <a:xfrm>
              <a:off x="1673406" y="2959395"/>
              <a:ext cx="3384000" cy="1456662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6000" dirty="0">
                  <a:solidFill>
                    <a:schemeClr val="tx2"/>
                  </a:solidFill>
                </a:rPr>
                <a:t>30000</a:t>
              </a:r>
            </a:p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  <a:p>
              <a:pPr marL="0" indent="0">
                <a:buFontTx/>
                <a:buNone/>
              </a:pPr>
              <a:endParaRPr lang="fr-FR" dirty="0"/>
            </a:p>
          </p:txBody>
        </p: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C9272EF1-0949-45CD-A383-B1DD1B0BF797}"/>
                </a:ext>
              </a:extLst>
            </p:cNvPr>
            <p:cNvCxnSpPr/>
            <p:nvPr/>
          </p:nvCxnSpPr>
          <p:spPr>
            <a:xfrm>
              <a:off x="1811079" y="4277835"/>
              <a:ext cx="180000" cy="0"/>
            </a:xfrm>
            <a:prstGeom prst="line">
              <a:avLst/>
            </a:prstGeom>
            <a:ln w="22225" cap="rnd">
              <a:solidFill>
                <a:srgbClr val="007D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Espace réservé du contenu 2">
            <a:extLst>
              <a:ext uri="{FF2B5EF4-FFF2-40B4-BE49-F238E27FC236}">
                <a16:creationId xmlns:a16="http://schemas.microsoft.com/office/drawing/2014/main" id="{24CADC85-7BE8-4033-99CC-BFE4527EF03D}"/>
              </a:ext>
            </a:extLst>
          </p:cNvPr>
          <p:cNvSpPr txBox="1">
            <a:spLocks/>
          </p:cNvSpPr>
          <p:nvPr/>
        </p:nvSpPr>
        <p:spPr>
          <a:xfrm>
            <a:off x="1676951" y="2902422"/>
            <a:ext cx="3384000" cy="1456662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65113" indent="-26511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26828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1688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FontTx/>
              <a:buNone/>
            </a:pPr>
            <a:r>
              <a:rPr lang="fr-FR" sz="6000" dirty="0">
                <a:solidFill>
                  <a:schemeClr val="tx2"/>
                </a:solidFill>
              </a:rPr>
              <a:t>12580</a:t>
            </a:r>
          </a:p>
          <a:p>
            <a:pPr marL="0" indent="0">
              <a:spcAft>
                <a:spcPts val="0"/>
              </a:spcAft>
              <a:buFontTx/>
              <a:buNone/>
            </a:pPr>
            <a:r>
              <a:rPr lang="fr-FR" sz="1600" b="0" dirty="0"/>
              <a:t>Texte</a:t>
            </a:r>
          </a:p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DDDE71C6-2895-4ABA-94E5-84C6CFD209C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890436" y="1669311"/>
            <a:ext cx="2805955" cy="4507651"/>
          </a:xfrm>
        </p:spPr>
        <p:txBody>
          <a:bodyPr/>
          <a:lstStyle/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ve-nenatis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ele-mentum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Ae-nean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</a:t>
            </a:r>
            <a:r>
              <a:rPr lang="fr-FR" dirty="0" err="1"/>
              <a:t>vi-tae</a:t>
            </a:r>
            <a:r>
              <a:rPr lang="fr-FR" dirty="0"/>
              <a:t>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016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EC501D-ECBC-4834-B537-195A398FE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DAC"/>
                </a:solidFill>
              </a:rPr>
              <a:t>Sommaire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9F821C-2396-4903-8F9B-BBC599D6F7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Titre de partie</a:t>
            </a:r>
          </a:p>
          <a:p>
            <a:pPr>
              <a:buClr>
                <a:srgbClr val="007DAC"/>
              </a:buClr>
            </a:pPr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446125-A811-4400-BAC7-66ABA639A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FA03F2-B1BC-423D-9D70-0DD5AF028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B7F22A-BF9B-4535-B8D6-60C1B3BFB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2</a:t>
            </a:fld>
            <a:endParaRPr lang="fr-FR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055C5FE0-829E-493E-9D5B-95D9F5F0390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224681" y="1335366"/>
            <a:ext cx="3050994" cy="4830484"/>
          </a:xfrm>
        </p:spPr>
        <p:txBody>
          <a:bodyPr/>
          <a:lstStyle/>
          <a:p>
            <a:pPr>
              <a:buFont typeface="+mj-lt"/>
              <a:buAutoNum type="arabicPeriod" startAt="11"/>
            </a:pPr>
            <a:r>
              <a:rPr lang="fr-FR" dirty="0"/>
              <a:t>Titre de partie</a:t>
            </a:r>
          </a:p>
          <a:p>
            <a:pPr>
              <a:buFont typeface="+mj-lt"/>
              <a:buAutoNum type="arabicPeriod" startAt="11"/>
            </a:pPr>
            <a:r>
              <a:rPr lang="fr-FR" dirty="0"/>
              <a:t>Titre de partie</a:t>
            </a:r>
          </a:p>
          <a:p>
            <a:pPr>
              <a:buFont typeface="+mj-lt"/>
              <a:buAutoNum type="arabicPeriod" startAt="11"/>
            </a:pPr>
            <a:r>
              <a:rPr lang="fr-FR" dirty="0"/>
              <a:t>Titre de partie</a:t>
            </a:r>
          </a:p>
          <a:p>
            <a:pPr>
              <a:buFont typeface="+mj-lt"/>
              <a:buAutoNum type="arabicPeriod" startAt="11"/>
            </a:pPr>
            <a:r>
              <a:rPr lang="fr-FR" dirty="0"/>
              <a:t>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1698457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F0441A-C098-440B-8D05-7215D1B4E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DAC"/>
                </a:solidFill>
              </a:rPr>
              <a:t>Titre de la partie</a:t>
            </a:r>
            <a:br>
              <a:rPr lang="fr-FR" dirty="0">
                <a:solidFill>
                  <a:srgbClr val="007DAC"/>
                </a:solidFill>
              </a:rPr>
            </a:br>
            <a:r>
              <a:rPr lang="fr-FR" dirty="0">
                <a:solidFill>
                  <a:srgbClr val="007DAC"/>
                </a:solidFill>
              </a:rPr>
              <a:t>sur 2 lignes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12950450-8BE4-4A88-9135-D46573704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230129" cy="4830484"/>
          </a:xfrm>
        </p:spPr>
        <p:txBody>
          <a:bodyPr/>
          <a:lstStyle/>
          <a:p>
            <a:pPr>
              <a:buClr>
                <a:srgbClr val="007DAC"/>
              </a:buClr>
            </a:pPr>
            <a:r>
              <a:rPr lang="fr-FR" dirty="0"/>
              <a:t>Niveau 1 : </a:t>
            </a: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</a:p>
          <a:p>
            <a:pPr lvl="1"/>
            <a:r>
              <a:rPr lang="fr-FR" dirty="0">
                <a:solidFill>
                  <a:srgbClr val="007DAC"/>
                </a:solidFill>
              </a:rPr>
              <a:t>Niveau 2 : </a:t>
            </a:r>
            <a:r>
              <a:rPr lang="fr-FR" dirty="0" err="1">
                <a:solidFill>
                  <a:srgbClr val="007DAC"/>
                </a:solidFill>
              </a:rPr>
              <a:t>nullam</a:t>
            </a:r>
            <a:r>
              <a:rPr lang="fr-FR" dirty="0">
                <a:solidFill>
                  <a:srgbClr val="007DAC"/>
                </a:solidFill>
              </a:rPr>
              <a:t> dictum </a:t>
            </a:r>
            <a:r>
              <a:rPr lang="fr-FR" dirty="0" err="1">
                <a:solidFill>
                  <a:srgbClr val="007DAC"/>
                </a:solidFill>
              </a:rPr>
              <a:t>felis</a:t>
            </a:r>
            <a:r>
              <a:rPr lang="fr-FR" dirty="0">
                <a:solidFill>
                  <a:srgbClr val="007DAC"/>
                </a:solidFill>
              </a:rPr>
              <a:t>  eu </a:t>
            </a:r>
            <a:r>
              <a:rPr lang="fr-FR" dirty="0" err="1">
                <a:solidFill>
                  <a:srgbClr val="007DAC"/>
                </a:solidFill>
              </a:rPr>
              <a:t>pede</a:t>
            </a:r>
            <a:r>
              <a:rPr lang="fr-FR" dirty="0">
                <a:solidFill>
                  <a:srgbClr val="007DAC"/>
                </a:solidFill>
              </a:rPr>
              <a:t> mollis pretium. Integer  </a:t>
            </a:r>
            <a:r>
              <a:rPr lang="fr-FR" dirty="0" err="1">
                <a:solidFill>
                  <a:srgbClr val="007DAC"/>
                </a:solidFill>
              </a:rPr>
              <a:t>tincidunt</a:t>
            </a:r>
            <a:r>
              <a:rPr lang="fr-FR" dirty="0">
                <a:solidFill>
                  <a:srgbClr val="007DAC"/>
                </a:solidFill>
              </a:rPr>
              <a:t>. Cras </a:t>
            </a:r>
            <a:r>
              <a:rPr lang="fr-FR" dirty="0" err="1">
                <a:solidFill>
                  <a:srgbClr val="007DAC"/>
                </a:solidFill>
              </a:rPr>
              <a:t>dapibus</a:t>
            </a:r>
            <a:r>
              <a:rPr lang="fr-FR" dirty="0">
                <a:solidFill>
                  <a:srgbClr val="007DAC"/>
                </a:solidFill>
              </a:rPr>
              <a:t>. </a:t>
            </a:r>
            <a:r>
              <a:rPr lang="fr-FR" dirty="0" err="1">
                <a:solidFill>
                  <a:srgbClr val="007DAC"/>
                </a:solidFill>
              </a:rPr>
              <a:t>Vivamus</a:t>
            </a:r>
            <a:r>
              <a:rPr lang="fr-FR" dirty="0">
                <a:solidFill>
                  <a:srgbClr val="007DAC"/>
                </a:solidFill>
              </a:rPr>
              <a:t> </a:t>
            </a:r>
            <a:r>
              <a:rPr lang="fr-FR" dirty="0" err="1">
                <a:solidFill>
                  <a:srgbClr val="007DAC"/>
                </a:solidFill>
              </a:rPr>
              <a:t>elementum</a:t>
            </a:r>
            <a:r>
              <a:rPr lang="fr-FR" dirty="0">
                <a:solidFill>
                  <a:srgbClr val="007DAC"/>
                </a:solidFill>
              </a:rPr>
              <a:t> semper </a:t>
            </a:r>
            <a:r>
              <a:rPr lang="fr-FR" dirty="0" err="1">
                <a:solidFill>
                  <a:srgbClr val="007DAC"/>
                </a:solidFill>
              </a:rPr>
              <a:t>nisi</a:t>
            </a:r>
            <a:r>
              <a:rPr lang="fr-FR" dirty="0">
                <a:solidFill>
                  <a:srgbClr val="007DAC"/>
                </a:solidFill>
              </a:rPr>
              <a:t>. </a:t>
            </a:r>
          </a:p>
          <a:p>
            <a:pPr lvl="2"/>
            <a:r>
              <a:rPr lang="fr-FR" dirty="0"/>
              <a:t>Niveau 3 :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lvl="3"/>
            <a:r>
              <a:rPr lang="fr-FR" dirty="0"/>
              <a:t>Niveau 4 :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lvl="4"/>
            <a:r>
              <a:rPr lang="fr-FR" dirty="0"/>
              <a:t>Niveau 5 :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</p:txBody>
      </p:sp>
      <p:sp>
        <p:nvSpPr>
          <p:cNvPr id="18" name="Espace réservé de la date 17">
            <a:extLst>
              <a:ext uri="{FF2B5EF4-FFF2-40B4-BE49-F238E27FC236}">
                <a16:creationId xmlns:a16="http://schemas.microsoft.com/office/drawing/2014/main" id="{97742759-B7DC-47E1-864D-EA8B3D4B5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1CF5-6CAC-4FC5-860B-5E29A509E476}" type="datetime1">
              <a:rPr lang="fr-FR" smtClean="0"/>
              <a:t>20/02/2024</a:t>
            </a:fld>
            <a:endParaRPr lang="fr-FR"/>
          </a:p>
        </p:txBody>
      </p:sp>
      <p:sp>
        <p:nvSpPr>
          <p:cNvPr id="19" name="Espace réservé du pied de page 18">
            <a:extLst>
              <a:ext uri="{FF2B5EF4-FFF2-40B4-BE49-F238E27FC236}">
                <a16:creationId xmlns:a16="http://schemas.microsoft.com/office/drawing/2014/main" id="{50E79B56-328A-4C5E-B1EE-D272C3AF4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F4A3A917-1963-433F-B7B6-918BEF2C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3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156E2F5-599E-4D62-9A83-733D1FAB8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385821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F0441A-C098-440B-8D05-7215D1B4E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DAC"/>
                </a:solidFill>
              </a:rPr>
              <a:t>Titre de la partie</a:t>
            </a:r>
            <a:br>
              <a:rPr lang="fr-FR" dirty="0">
                <a:solidFill>
                  <a:srgbClr val="007DAC"/>
                </a:solidFill>
              </a:rPr>
            </a:br>
            <a:r>
              <a:rPr lang="fr-FR" dirty="0">
                <a:solidFill>
                  <a:srgbClr val="007DAC"/>
                </a:solidFill>
              </a:rPr>
              <a:t>sur 2 lignes</a:t>
            </a:r>
          </a:p>
        </p:txBody>
      </p:sp>
      <p:sp>
        <p:nvSpPr>
          <p:cNvPr id="18" name="Espace réservé de la date 17">
            <a:extLst>
              <a:ext uri="{FF2B5EF4-FFF2-40B4-BE49-F238E27FC236}">
                <a16:creationId xmlns:a16="http://schemas.microsoft.com/office/drawing/2014/main" id="{97742759-B7DC-47E1-864D-EA8B3D4B5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1CF5-6CAC-4FC5-860B-5E29A509E476}" type="datetime1">
              <a:rPr lang="fr-FR" smtClean="0"/>
              <a:t>20/02/2024</a:t>
            </a:fld>
            <a:endParaRPr lang="fr-FR" dirty="0"/>
          </a:p>
        </p:txBody>
      </p:sp>
      <p:sp>
        <p:nvSpPr>
          <p:cNvPr id="19" name="Espace réservé du pied de page 18">
            <a:extLst>
              <a:ext uri="{FF2B5EF4-FFF2-40B4-BE49-F238E27FC236}">
                <a16:creationId xmlns:a16="http://schemas.microsoft.com/office/drawing/2014/main" id="{50E79B56-328A-4C5E-B1EE-D272C3AF4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Titre du document à modifier dans le menu Insertion &gt; En-Tête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F4A3A917-1963-433F-B7B6-918BEF2C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4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495F20-546A-4524-8A09-CDC2FA338D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1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ED010C2-3DA8-41B6-97E9-AB113805EB7F}"/>
              </a:ext>
            </a:extLst>
          </p:cNvPr>
          <p:cNvSpPr txBox="1"/>
          <p:nvPr/>
        </p:nvSpPr>
        <p:spPr>
          <a:xfrm>
            <a:off x="244547" y="3045091"/>
            <a:ext cx="1180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>
                <a:solidFill>
                  <a:srgbClr val="007DAC"/>
                </a:solidFill>
              </a:rPr>
              <a:t>1. </a:t>
            </a:r>
            <a:r>
              <a:rPr lang="fr-FR" sz="800" b="1" dirty="0" err="1"/>
              <a:t>Vulputate</a:t>
            </a:r>
            <a:r>
              <a:rPr lang="fr-FR" sz="800" b="1" dirty="0"/>
              <a:t> </a:t>
            </a:r>
            <a:r>
              <a:rPr lang="fr-FR" sz="800" b="1" dirty="0" err="1"/>
              <a:t>eget</a:t>
            </a:r>
            <a:r>
              <a:rPr lang="fr-FR" sz="800" b="1" dirty="0"/>
              <a:t> </a:t>
            </a:r>
            <a:r>
              <a:rPr lang="fr-FR" sz="800" b="1" dirty="0" err="1"/>
              <a:t>arcu</a:t>
            </a:r>
            <a:r>
              <a:rPr lang="fr-FR" sz="800" b="1" dirty="0"/>
              <a:t> in </a:t>
            </a:r>
            <a:r>
              <a:rPr lang="fr-FR" sz="800" b="1" dirty="0" err="1"/>
              <a:t>enim</a:t>
            </a:r>
            <a:r>
              <a:rPr lang="fr-FR" sz="800" b="1" dirty="0"/>
              <a:t> </a:t>
            </a:r>
            <a:r>
              <a:rPr lang="fr-FR" sz="800" b="1" dirty="0" err="1"/>
              <a:t>josto</a:t>
            </a:r>
            <a:r>
              <a:rPr lang="fr-FR" sz="800" b="1" dirty="0"/>
              <a:t> </a:t>
            </a:r>
            <a:r>
              <a:rPr lang="fr-FR" sz="800" b="1" dirty="0" err="1"/>
              <a:t>roncus</a:t>
            </a:r>
            <a:r>
              <a:rPr lang="fr-FR" sz="800" b="1" dirty="0"/>
              <a:t>.</a:t>
            </a:r>
          </a:p>
          <a:p>
            <a:pPr marL="228600" indent="-228600">
              <a:buAutoNum type="arabicPeriod"/>
            </a:pPr>
            <a:endParaRPr lang="fr-FR" sz="800" b="1" dirty="0"/>
          </a:p>
          <a:p>
            <a:r>
              <a:rPr lang="fr-FR" sz="800" b="1" dirty="0">
                <a:solidFill>
                  <a:srgbClr val="007DAC"/>
                </a:solidFill>
              </a:rPr>
              <a:t>2. </a:t>
            </a:r>
            <a:r>
              <a:rPr lang="fr-FR" sz="800" b="1" dirty="0" err="1"/>
              <a:t>Vulputate</a:t>
            </a:r>
            <a:r>
              <a:rPr lang="fr-FR" sz="800" b="1" dirty="0"/>
              <a:t> </a:t>
            </a:r>
            <a:r>
              <a:rPr lang="fr-FR" sz="800" b="1" dirty="0" err="1"/>
              <a:t>eget</a:t>
            </a:r>
            <a:r>
              <a:rPr lang="fr-FR" sz="800" b="1" dirty="0"/>
              <a:t> </a:t>
            </a:r>
            <a:r>
              <a:rPr lang="fr-FR" sz="800" b="1" dirty="0" err="1"/>
              <a:t>arcu</a:t>
            </a:r>
            <a:r>
              <a:rPr lang="fr-FR" sz="800" b="1" dirty="0"/>
              <a:t> in </a:t>
            </a:r>
            <a:r>
              <a:rPr lang="fr-FR" sz="800" b="1" dirty="0" err="1"/>
              <a:t>enim</a:t>
            </a:r>
            <a:r>
              <a:rPr lang="fr-FR" sz="800" b="1" dirty="0"/>
              <a:t> </a:t>
            </a:r>
            <a:r>
              <a:rPr lang="fr-FR" sz="800" b="1" dirty="0" err="1"/>
              <a:t>josto</a:t>
            </a:r>
            <a:r>
              <a:rPr lang="fr-FR" sz="800" b="1" dirty="0"/>
              <a:t> </a:t>
            </a:r>
            <a:r>
              <a:rPr lang="fr-FR" sz="800" b="1" dirty="0" err="1"/>
              <a:t>roncus</a:t>
            </a:r>
            <a:r>
              <a:rPr lang="fr-FR" sz="800" b="1" dirty="0"/>
              <a:t>.</a:t>
            </a:r>
          </a:p>
          <a:p>
            <a:endParaRPr lang="fr-FR" sz="800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36151646-C057-4620-8ED2-0EB0DD190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984000" cy="4288777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</a:p>
          <a:p>
            <a:pPr marL="0" lvl="2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1  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ante...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</a:t>
            </a:r>
            <a:r>
              <a:rPr lang="fr-FR" dirty="0" err="1"/>
              <a:t>pretiu</a:t>
            </a:r>
            <a:r>
              <a:rPr lang="fr-FR" dirty="0"/>
              <a:t> </a:t>
            </a:r>
            <a:r>
              <a:rPr lang="fr-FR" dirty="0" err="1"/>
              <a:t>integer</a:t>
            </a:r>
            <a:r>
              <a:rPr lang="fr-FR" dirty="0"/>
              <a:t>.</a:t>
            </a:r>
          </a:p>
          <a:p>
            <a:pPr marL="0" lvl="2" indent="0">
              <a:buNone/>
            </a:pPr>
            <a:r>
              <a:rPr lang="fr-FR" dirty="0"/>
              <a:t>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 </a:t>
            </a:r>
            <a:r>
              <a:rPr lang="fr-FR" dirty="0" err="1"/>
              <a:t>aliquam</a:t>
            </a:r>
            <a:r>
              <a:rPr lang="fr-FR" dirty="0"/>
              <a:t>.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 </a:t>
            </a:r>
            <a:r>
              <a:rPr lang="fr-FR" dirty="0" err="1"/>
              <a:t>aliquam</a:t>
            </a:r>
            <a:r>
              <a:rPr lang="fr-FR" dirty="0"/>
              <a:t>.</a:t>
            </a:r>
          </a:p>
          <a:p>
            <a:pPr marL="0" lvl="2" indent="0">
              <a:buNone/>
            </a:pPr>
            <a:endParaRPr lang="fr-FR" dirty="0"/>
          </a:p>
          <a:p>
            <a:pPr marL="0" lvl="1" indent="0">
              <a:buNone/>
            </a:pPr>
            <a:r>
              <a:rPr lang="fr-FR" dirty="0">
                <a:solidFill>
                  <a:srgbClr val="007DAC"/>
                </a:solidFill>
              </a:rPr>
              <a:t>Surtitre</a:t>
            </a:r>
          </a:p>
          <a:p>
            <a:pPr marL="0" lvl="2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 2 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l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7592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F32318-C9E7-45C6-AE7E-BCD318FFB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DAC"/>
                </a:solidFill>
              </a:rPr>
              <a:t>Titre de la partie</a:t>
            </a:r>
            <a:br>
              <a:rPr lang="fr-FR" dirty="0">
                <a:solidFill>
                  <a:srgbClr val="007DAC"/>
                </a:solidFill>
              </a:rPr>
            </a:br>
            <a:r>
              <a:rPr lang="fr-FR" dirty="0">
                <a:solidFill>
                  <a:srgbClr val="007DAC"/>
                </a:solidFill>
              </a:rPr>
              <a:t>sur 2 lignes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60F5A9-8C01-4BB5-B66D-A33AD8890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5613441" cy="1077744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90CCAA-DD20-40E5-8B53-4F65EB4D7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AE3DCD-E1E4-418B-BB69-B5467D69B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F8264C-9E1A-4C16-AA77-9E75A8FE5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5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949357AD-0BEB-4055-8606-D8AAACF9E0E9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.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elementumsemper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eu.</a:t>
            </a:r>
          </a:p>
          <a:p>
            <a:pPr marL="0" lvl="1" indent="-1587">
              <a:buNone/>
            </a:pPr>
            <a:r>
              <a:rPr lang="fr-FR" dirty="0">
                <a:solidFill>
                  <a:srgbClr val="007DAC"/>
                </a:solidFill>
              </a:rPr>
              <a:t>Surtitre</a:t>
            </a:r>
          </a:p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.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elementumsemper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eu.</a:t>
            </a:r>
          </a:p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E0BF66E-B97C-4C0F-A33C-A7A60C1E22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08754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F32318-C9E7-45C6-AE7E-BCD318FFB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DAC"/>
                </a:solidFill>
              </a:rPr>
              <a:t>Titre de la partie</a:t>
            </a:r>
            <a:br>
              <a:rPr lang="fr-FR" dirty="0">
                <a:solidFill>
                  <a:srgbClr val="007DAC"/>
                </a:solidFill>
              </a:rPr>
            </a:br>
            <a:r>
              <a:rPr lang="fr-FR" dirty="0">
                <a:solidFill>
                  <a:srgbClr val="007DAC"/>
                </a:solidFill>
              </a:rPr>
              <a:t>sur 2 lignes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60F5A9-8C01-4BB5-B66D-A33AD8890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5613441" cy="1077744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90CCAA-DD20-40E5-8B53-4F65EB4D7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AE3DCD-E1E4-418B-BB69-B5467D69B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F8264C-9E1A-4C16-AA77-9E75A8FE5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6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949357AD-0BEB-4055-8606-D8AAACF9E0E9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712392" y="2456122"/>
            <a:ext cx="6984000" cy="2519916"/>
          </a:xfrm>
        </p:spPr>
        <p:txBody>
          <a:bodyPr/>
          <a:lstStyle/>
          <a:p>
            <a:pPr marL="169863" lvl="2" indent="-171450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</a:t>
            </a:r>
          </a:p>
          <a:p>
            <a:pPr marL="169863" lvl="2" indent="-171450"/>
            <a:r>
              <a:rPr lang="fr-FR" dirty="0"/>
              <a:t>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.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</a:p>
          <a:p>
            <a:pPr marL="169863" lvl="2" indent="-171450"/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elementumsemper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eu.</a:t>
            </a:r>
          </a:p>
          <a:p>
            <a:pPr marL="169863" lvl="2" indent="-171450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</a:t>
            </a:r>
          </a:p>
          <a:p>
            <a:pPr marL="169863" lvl="2" indent="-171450"/>
            <a:r>
              <a:rPr lang="fr-FR" dirty="0"/>
              <a:t>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.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 </a:t>
            </a:r>
          </a:p>
          <a:p>
            <a:pPr marL="169863" lvl="2" indent="-171450"/>
            <a:r>
              <a:rPr lang="fr-FR" dirty="0"/>
              <a:t>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elementumsemper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E0BF66E-B97C-4C0F-A33C-A7A60C1E22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88820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D87178C-63C4-4EFE-A6EC-7931605EDD18}"/>
              </a:ext>
            </a:extLst>
          </p:cNvPr>
          <p:cNvSpPr/>
          <p:nvPr/>
        </p:nvSpPr>
        <p:spPr>
          <a:xfrm>
            <a:off x="1796902" y="1318438"/>
            <a:ext cx="6900531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223613C-D677-47AC-9331-DB201358A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DAC"/>
                </a:solidFill>
              </a:rPr>
              <a:t>Titre de la partie</a:t>
            </a:r>
            <a:br>
              <a:rPr lang="fr-FR" dirty="0">
                <a:solidFill>
                  <a:srgbClr val="007DAC"/>
                </a:solidFill>
              </a:rPr>
            </a:br>
            <a:r>
              <a:rPr lang="fr-FR" dirty="0">
                <a:solidFill>
                  <a:srgbClr val="007DAC"/>
                </a:solidFill>
              </a:rPr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E4BF33-9F9A-4590-9FC2-4BDC0ADE7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A678BE-99D2-42CE-AD64-7A9F34EEE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59DA9F-1A1A-4409-9166-FA69553F2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7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49FE516-7777-4FCF-B24A-0AAF584877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18065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0093B8-8880-4E55-B3D2-799DCD200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DAC"/>
                </a:solidFill>
              </a:rPr>
              <a:t>Titre de la partie</a:t>
            </a:r>
            <a:br>
              <a:rPr lang="fr-FR" dirty="0">
                <a:solidFill>
                  <a:srgbClr val="007DAC"/>
                </a:solidFill>
              </a:rPr>
            </a:br>
            <a:r>
              <a:rPr lang="fr-FR" dirty="0">
                <a:solidFill>
                  <a:srgbClr val="007DAC"/>
                </a:solidFill>
              </a:rPr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FD3DF6-1E8A-4304-9A0E-31990E760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7D7706-3238-4D12-B223-66699B988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FCE207-C0E4-4F9B-8307-D09819BC6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8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F288D61-4067-41DB-8765-0BA1ABBFB8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A0A984-E8BB-4F81-ADFD-CD8BF9A08D5D}"/>
              </a:ext>
            </a:extLst>
          </p:cNvPr>
          <p:cNvSpPr/>
          <p:nvPr/>
        </p:nvSpPr>
        <p:spPr>
          <a:xfrm>
            <a:off x="1796903" y="1318438"/>
            <a:ext cx="3381154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EBB11ED-D6B1-4F4A-9E8E-F1ED3562D402}"/>
              </a:ext>
            </a:extLst>
          </p:cNvPr>
          <p:cNvSpPr/>
          <p:nvPr/>
        </p:nvSpPr>
        <p:spPr>
          <a:xfrm>
            <a:off x="5316279" y="1318438"/>
            <a:ext cx="3370522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096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C03039-C1E9-4755-BCF7-0B6399BA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DAC"/>
                </a:solidFill>
              </a:rPr>
              <a:t>Titre de la partie</a:t>
            </a:r>
            <a:br>
              <a:rPr lang="fr-FR" dirty="0">
                <a:solidFill>
                  <a:srgbClr val="007DAC"/>
                </a:solidFill>
              </a:rPr>
            </a:br>
            <a:r>
              <a:rPr lang="fr-FR" dirty="0">
                <a:solidFill>
                  <a:srgbClr val="007DAC"/>
                </a:solidFill>
              </a:rPr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575C10-A719-41C7-A280-3EA6C1159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20/02/2024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0D1402-A599-489F-80F2-1130C53F2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4D8052-E5D2-4752-935D-03A999C78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9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361C712-1104-45F7-840D-BFE61907CB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3F2252-59E2-4AF7-98B9-C7099975BE54}"/>
              </a:ext>
            </a:extLst>
          </p:cNvPr>
          <p:cNvSpPr/>
          <p:nvPr/>
        </p:nvSpPr>
        <p:spPr>
          <a:xfrm>
            <a:off x="1796903" y="1318438"/>
            <a:ext cx="3381154" cy="21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9BF961-BFF8-4B15-A171-9D79EF595F80}"/>
              </a:ext>
            </a:extLst>
          </p:cNvPr>
          <p:cNvSpPr/>
          <p:nvPr/>
        </p:nvSpPr>
        <p:spPr>
          <a:xfrm>
            <a:off x="5316279" y="1318438"/>
            <a:ext cx="3370522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B3D185-B089-4C91-A838-A442476F9DAE}"/>
              </a:ext>
            </a:extLst>
          </p:cNvPr>
          <p:cNvSpPr/>
          <p:nvPr/>
        </p:nvSpPr>
        <p:spPr>
          <a:xfrm>
            <a:off x="1796903" y="3651908"/>
            <a:ext cx="3381154" cy="2196000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612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0076A7"/>
      </a:dk2>
      <a:lt2>
        <a:srgbClr val="E7E6E6"/>
      </a:lt2>
      <a:accent1>
        <a:srgbClr val="339AC5"/>
      </a:accent1>
      <a:accent2>
        <a:srgbClr val="3D5463"/>
      </a:accent2>
      <a:accent3>
        <a:srgbClr val="193446"/>
      </a:accent3>
      <a:accent4>
        <a:srgbClr val="14503C"/>
      </a:accent4>
      <a:accent5>
        <a:srgbClr val="00652C"/>
      </a:accent5>
      <a:accent6>
        <a:srgbClr val="86BC25"/>
      </a:accent6>
      <a:hlink>
        <a:srgbClr val="0563C1"/>
      </a:hlink>
      <a:folHlink>
        <a:srgbClr val="954F72"/>
      </a:folHlink>
    </a:clrScheme>
    <a:fontScheme name="CapEmplo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86514F9B3F7A42BB89453696DB0253" ma:contentTypeVersion="12" ma:contentTypeDescription="Crée un document." ma:contentTypeScope="" ma:versionID="aded82654936e8ae11a5540bf9e078ca">
  <xsd:schema xmlns:xsd="http://www.w3.org/2001/XMLSchema" xmlns:xs="http://www.w3.org/2001/XMLSchema" xmlns:p="http://schemas.microsoft.com/office/2006/metadata/properties" xmlns:ns2="94b21a54-f358-4835-8db0-7f30ed862e46" xmlns:ns3="005a5b45-e140-4bdd-a352-9fb21a6c9012" targetNamespace="http://schemas.microsoft.com/office/2006/metadata/properties" ma:root="true" ma:fieldsID="178a531adf6135304dd3805d3d1a8a7e" ns2:_="" ns3:_="">
    <xsd:import namespace="94b21a54-f358-4835-8db0-7f30ed862e46"/>
    <xsd:import namespace="005a5b45-e140-4bdd-a352-9fb21a6c90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b21a54-f358-4835-8db0-7f30ed862e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Balises d’images" ma:readOnly="false" ma:fieldId="{5cf76f15-5ced-4ddc-b409-7134ff3c332f}" ma:taxonomyMulti="true" ma:sspId="02a0abcf-eb29-449a-a248-30a35672e3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5a5b45-e140-4bdd-a352-9fb21a6c901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b594348-1dd2-4ad5-951a-b0e950a2f824}" ma:internalName="TaxCatchAll" ma:showField="CatchAllData" ma:web="005a5b45-e140-4bdd-a352-9fb21a6c901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05a5b45-e140-4bdd-a352-9fb21a6c9012" xsi:nil="true"/>
    <lcf76f155ced4ddcb4097134ff3c332f xmlns="94b21a54-f358-4835-8db0-7f30ed862e4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BA90BF8-A1DC-47F5-A864-63827E8B2D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b21a54-f358-4835-8db0-7f30ed862e46"/>
    <ds:schemaRef ds:uri="005a5b45-e140-4bdd-a352-9fb21a6c90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B44E2D-A1B8-4E7C-9C85-CB60670F5D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D6B3AF-BBD5-4536-BFF3-0671450FB7CB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005a5b45-e140-4bdd-a352-9fb21a6c9012"/>
    <ds:schemaRef ds:uri="94b21a54-f358-4835-8db0-7f30ed862e4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1788</TotalTime>
  <Words>1775</Words>
  <Application>Microsoft Office PowerPoint</Application>
  <PresentationFormat>Affichage à l'écran (4:3)</PresentationFormat>
  <Paragraphs>141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6" baseType="lpstr">
      <vt:lpstr>Arial</vt:lpstr>
      <vt:lpstr>Calibri</vt:lpstr>
      <vt:lpstr>Thème Office</vt:lpstr>
      <vt:lpstr>Réseau des Référents Handicap Titre</vt:lpstr>
      <vt:lpstr>Sommaire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Romain Canonge</dc:creator>
  <cp:lastModifiedBy>Kajal Beeharry</cp:lastModifiedBy>
  <cp:revision>56</cp:revision>
  <dcterms:created xsi:type="dcterms:W3CDTF">2019-01-09T16:07:25Z</dcterms:created>
  <dcterms:modified xsi:type="dcterms:W3CDTF">2024-02-20T09:48:00Z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0x010100E286514F9B3F7A42BB89453696DB0253</vt:lpwstr>
  </property>
</Properties>
</file>